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681" r:id="rId3"/>
    <p:sldId id="260" r:id="rId4"/>
    <p:sldId id="659" r:id="rId5"/>
    <p:sldId id="682" r:id="rId6"/>
    <p:sldId id="561" r:id="rId7"/>
    <p:sldId id="654" r:id="rId8"/>
    <p:sldId id="652" r:id="rId9"/>
    <p:sldId id="656" r:id="rId10"/>
    <p:sldId id="562" r:id="rId11"/>
    <p:sldId id="582" r:id="rId12"/>
    <p:sldId id="551" r:id="rId13"/>
    <p:sldId id="550" r:id="rId14"/>
    <p:sldId id="580" r:id="rId15"/>
    <p:sldId id="594" r:id="rId16"/>
    <p:sldId id="583" r:id="rId17"/>
    <p:sldId id="588" r:id="rId18"/>
    <p:sldId id="595" r:id="rId19"/>
    <p:sldId id="597" r:id="rId20"/>
    <p:sldId id="660" r:id="rId21"/>
    <p:sldId id="589" r:id="rId22"/>
    <p:sldId id="596" r:id="rId23"/>
    <p:sldId id="661" r:id="rId24"/>
    <p:sldId id="662" r:id="rId25"/>
    <p:sldId id="663" r:id="rId26"/>
    <p:sldId id="610" r:id="rId27"/>
    <p:sldId id="666" r:id="rId28"/>
    <p:sldId id="665" r:id="rId29"/>
    <p:sldId id="612" r:id="rId30"/>
    <p:sldId id="673" r:id="rId31"/>
    <p:sldId id="674" r:id="rId32"/>
    <p:sldId id="675" r:id="rId33"/>
    <p:sldId id="669" r:id="rId34"/>
    <p:sldId id="667" r:id="rId35"/>
    <p:sldId id="670" r:id="rId36"/>
    <p:sldId id="616" r:id="rId37"/>
    <p:sldId id="671" r:id="rId38"/>
    <p:sldId id="590" r:id="rId39"/>
    <p:sldId id="618" r:id="rId40"/>
    <p:sldId id="624" r:id="rId41"/>
    <p:sldId id="626" r:id="rId42"/>
    <p:sldId id="628" r:id="rId43"/>
    <p:sldId id="629" r:id="rId44"/>
    <p:sldId id="592" r:id="rId45"/>
    <p:sldId id="676" r:id="rId46"/>
    <p:sldId id="677" r:id="rId47"/>
    <p:sldId id="635" r:id="rId48"/>
    <p:sldId id="593" r:id="rId49"/>
    <p:sldId id="679" r:id="rId50"/>
    <p:sldId id="684" r:id="rId51"/>
    <p:sldId id="623" r:id="rId52"/>
    <p:sldId id="640" r:id="rId53"/>
    <p:sldId id="259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66FF"/>
    <a:srgbClr val="FF99FF"/>
    <a:srgbClr val="66FF66"/>
    <a:srgbClr val="DAD500"/>
    <a:srgbClr val="EEE800"/>
    <a:srgbClr val="D60093"/>
    <a:srgbClr val="E60000"/>
    <a:srgbClr val="FFFFFF"/>
    <a:srgbClr val="F4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2" autoAdjust="0"/>
    <p:restoredTop sz="95134" autoAdjust="0"/>
  </p:normalViewPr>
  <p:slideViewPr>
    <p:cSldViewPr>
      <p:cViewPr varScale="1">
        <p:scale>
          <a:sx n="128" d="100"/>
          <a:sy n="128" d="100"/>
        </p:scale>
        <p:origin x="-792" y="-102"/>
      </p:cViewPr>
      <p:guideLst>
        <p:guide orient="horz" pos="2109"/>
        <p:guide orient="horz" pos="2275"/>
        <p:guide pos="2502"/>
        <p:guide pos="2189"/>
        <p:guide pos="2362"/>
        <p:guide pos="1958"/>
      </p:guideLst>
    </p:cSldViewPr>
  </p:slideViewPr>
  <p:outlineViewPr>
    <p:cViewPr>
      <p:scale>
        <a:sx n="33" d="100"/>
        <a:sy n="33" d="100"/>
      </p:scale>
      <p:origin x="48" y="12252"/>
    </p:cViewPr>
  </p:outlin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D4BC8-97DA-43C6-B7FF-223CFEA858DC}" type="datetimeFigureOut">
              <a:rPr lang="en-US" smtClean="0"/>
              <a:pPr/>
              <a:t>7/9/2014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851D-1F56-4E91-9FBF-E0C216181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6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851D-1F56-4E91-9FBF-E0C216181C0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E5B7C-7861-48DD-8CD2-6316F95F75C3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B5168-0EEB-437C-BA74-68F547394777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56E42-882D-4A78-8FB1-F12AEC4AC075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6DECF-2B3F-4B68-B6D7-61AEF844F6A8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2BB0-DF3D-4146-A815-6E9CF670ACF0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5984F-D3DD-4A93-A514-A174045940A4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5E5AF-A581-472E-83C8-26846BFC7D6D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3962-4527-4564-B248-C5A573AFBFDE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6732-BBEB-4C17-BC33-008723CABEF6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A7B-FE8C-438A-A531-2F6B621DF978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8E93-7C09-4BF4-BE76-E438F2E20E25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BEB2E-14C4-409A-AA67-5109D5134A23}" type="datetime1">
              <a:rPr lang="en-US" smtClean="0"/>
              <a:pPr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A6167-EDFB-448E-8383-D742CDE56C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2.emf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23.emf"/><Relationship Id="rId9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png"/><Relationship Id="rId4" Type="http://schemas.openxmlformats.org/officeDocument/2006/relationships/image" Target="../media/image26.emf"/><Relationship Id="rId9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9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34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3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7.em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1.png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1.png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2.emf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1.png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1.png"/><Relationship Id="rId4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1.png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audio2.wav"/><Relationship Id="rId1" Type="http://schemas.openxmlformats.org/officeDocument/2006/relationships/audio" Target="../media/audio1.wav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2.emf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2.emf"/><Relationship Id="rId4" Type="http://schemas.openxmlformats.org/officeDocument/2006/relationships/image" Target="../media/image1.png"/><Relationship Id="rId9" Type="http://schemas.openxmlformats.org/officeDocument/2006/relationships/image" Target="../media/image5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audio" Target="../media/audio4.wav"/><Relationship Id="rId7" Type="http://schemas.openxmlformats.org/officeDocument/2006/relationships/image" Target="../media/image50.emf"/><Relationship Id="rId12" Type="http://schemas.openxmlformats.org/officeDocument/2006/relationships/image" Target="../media/image53.png"/><Relationship Id="rId2" Type="http://schemas.openxmlformats.org/officeDocument/2006/relationships/audio" Target="../media/audio3.wav"/><Relationship Id="rId1" Type="http://schemas.openxmlformats.org/officeDocument/2006/relationships/audio" Target="../media/audio1.wav"/><Relationship Id="rId6" Type="http://schemas.openxmlformats.org/officeDocument/2006/relationships/image" Target="../media/image49.emf"/><Relationship Id="rId11" Type="http://schemas.openxmlformats.org/officeDocument/2006/relationships/image" Target="../media/image52.png"/><Relationship Id="rId5" Type="http://schemas.openxmlformats.org/officeDocument/2006/relationships/notesSlide" Target="../notesSlides/notesSlide36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emf"/><Relationship Id="rId4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60.emf"/><Relationship Id="rId18" Type="http://schemas.openxmlformats.org/officeDocument/2006/relationships/image" Target="../media/image65.png"/><Relationship Id="rId3" Type="http://schemas.openxmlformats.org/officeDocument/2006/relationships/audio" Target="../media/audio7.wav"/><Relationship Id="rId7" Type="http://schemas.openxmlformats.org/officeDocument/2006/relationships/notesSlide" Target="../notesSlides/notesSlide44.xml"/><Relationship Id="rId12" Type="http://schemas.openxmlformats.org/officeDocument/2006/relationships/image" Target="../media/image59.emf"/><Relationship Id="rId17" Type="http://schemas.openxmlformats.org/officeDocument/2006/relationships/image" Target="../media/image64.png"/><Relationship Id="rId2" Type="http://schemas.openxmlformats.org/officeDocument/2006/relationships/audio" Target="../media/audio6.wav"/><Relationship Id="rId16" Type="http://schemas.openxmlformats.org/officeDocument/2006/relationships/image" Target="../media/image63.png"/><Relationship Id="rId1" Type="http://schemas.openxmlformats.org/officeDocument/2006/relationships/audio" Target="../media/audio5.wav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8.emf"/><Relationship Id="rId5" Type="http://schemas.openxmlformats.org/officeDocument/2006/relationships/audio" Target="../media/audio9.wav"/><Relationship Id="rId15" Type="http://schemas.openxmlformats.org/officeDocument/2006/relationships/image" Target="../media/image62.emf"/><Relationship Id="rId10" Type="http://schemas.openxmlformats.org/officeDocument/2006/relationships/image" Target="../media/image1.png"/><Relationship Id="rId4" Type="http://schemas.openxmlformats.org/officeDocument/2006/relationships/audio" Target="../media/audio8.wav"/><Relationship Id="rId9" Type="http://schemas.openxmlformats.org/officeDocument/2006/relationships/image" Target="../media/image57.emf"/><Relationship Id="rId14" Type="http://schemas.openxmlformats.org/officeDocument/2006/relationships/image" Target="../media/image6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1.emf"/><Relationship Id="rId18" Type="http://schemas.openxmlformats.org/officeDocument/2006/relationships/image" Target="../media/image74.png"/><Relationship Id="rId3" Type="http://schemas.openxmlformats.org/officeDocument/2006/relationships/audio" Target="../media/audio12.wav"/><Relationship Id="rId7" Type="http://schemas.openxmlformats.org/officeDocument/2006/relationships/notesSlide" Target="../notesSlides/notesSlide45.xml"/><Relationship Id="rId12" Type="http://schemas.openxmlformats.org/officeDocument/2006/relationships/image" Target="../media/image70.emf"/><Relationship Id="rId17" Type="http://schemas.openxmlformats.org/officeDocument/2006/relationships/image" Target="../media/image73.png"/><Relationship Id="rId2" Type="http://schemas.openxmlformats.org/officeDocument/2006/relationships/audio" Target="../media/audio11.wav"/><Relationship Id="rId16" Type="http://schemas.openxmlformats.org/officeDocument/2006/relationships/image" Target="../media/image63.png"/><Relationship Id="rId20" Type="http://schemas.openxmlformats.org/officeDocument/2006/relationships/image" Target="../media/image76.png"/><Relationship Id="rId1" Type="http://schemas.openxmlformats.org/officeDocument/2006/relationships/audio" Target="../media/audio10.wav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emf"/><Relationship Id="rId5" Type="http://schemas.openxmlformats.org/officeDocument/2006/relationships/audio" Target="../media/audio14.wav"/><Relationship Id="rId15" Type="http://schemas.openxmlformats.org/officeDocument/2006/relationships/image" Target="../media/image72.emf"/><Relationship Id="rId10" Type="http://schemas.openxmlformats.org/officeDocument/2006/relationships/image" Target="../media/image68.emf"/><Relationship Id="rId19" Type="http://schemas.openxmlformats.org/officeDocument/2006/relationships/image" Target="../media/image75.png"/><Relationship Id="rId4" Type="http://schemas.openxmlformats.org/officeDocument/2006/relationships/audio" Target="../media/audio13.wav"/><Relationship Id="rId9" Type="http://schemas.openxmlformats.org/officeDocument/2006/relationships/image" Target="../media/image67.emf"/><Relationship Id="rId1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13" Type="http://schemas.openxmlformats.org/officeDocument/2006/relationships/image" Target="../media/image81.emf"/><Relationship Id="rId18" Type="http://schemas.openxmlformats.org/officeDocument/2006/relationships/image" Target="../media/image63.png"/><Relationship Id="rId3" Type="http://schemas.openxmlformats.org/officeDocument/2006/relationships/audio" Target="../media/audio17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0.emf"/><Relationship Id="rId17" Type="http://schemas.openxmlformats.org/officeDocument/2006/relationships/image" Target="../media/image84.png"/><Relationship Id="rId2" Type="http://schemas.openxmlformats.org/officeDocument/2006/relationships/audio" Target="../media/audio16.wav"/><Relationship Id="rId16" Type="http://schemas.openxmlformats.org/officeDocument/2006/relationships/image" Target="../media/image83.png"/><Relationship Id="rId20" Type="http://schemas.openxmlformats.org/officeDocument/2006/relationships/image" Target="../media/image86.png"/><Relationship Id="rId1" Type="http://schemas.openxmlformats.org/officeDocument/2006/relationships/audio" Target="../media/audio15.wav"/><Relationship Id="rId6" Type="http://schemas.openxmlformats.org/officeDocument/2006/relationships/audio" Target="../media/audio20.wav"/><Relationship Id="rId11" Type="http://schemas.openxmlformats.org/officeDocument/2006/relationships/image" Target="../media/image79.emf"/><Relationship Id="rId5" Type="http://schemas.openxmlformats.org/officeDocument/2006/relationships/audio" Target="../media/audio19.wav"/><Relationship Id="rId15" Type="http://schemas.openxmlformats.org/officeDocument/2006/relationships/image" Target="../media/image1.png"/><Relationship Id="rId10" Type="http://schemas.openxmlformats.org/officeDocument/2006/relationships/image" Target="../media/image78.emf"/><Relationship Id="rId19" Type="http://schemas.openxmlformats.org/officeDocument/2006/relationships/image" Target="../media/image85.png"/><Relationship Id="rId4" Type="http://schemas.openxmlformats.org/officeDocument/2006/relationships/audio" Target="../media/audio18.wav"/><Relationship Id="rId9" Type="http://schemas.openxmlformats.org/officeDocument/2006/relationships/image" Target="../media/image77.emf"/><Relationship Id="rId14" Type="http://schemas.openxmlformats.org/officeDocument/2006/relationships/image" Target="../media/image8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858000"/>
          </a:xfrm>
        </p:spPr>
        <p:txBody>
          <a:bodyPr>
            <a:noAutofit/>
          </a:bodyPr>
          <a:lstStyle/>
          <a:p>
            <a:pPr lvl="0"/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REPET: REpeating Pattern Extraction Technique</a:t>
            </a:r>
            <a:br>
              <a:rPr lang="en-US" sz="3200" b="1" dirty="0" smtClean="0"/>
            </a:b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2800" b="1" i="1" dirty="0" smtClean="0"/>
              <a:t>A Simple Music/Voice Separation Method based on</a:t>
            </a:r>
            <a:br>
              <a:rPr lang="en-US" sz="2800" b="1" i="1" dirty="0" smtClean="0"/>
            </a:br>
            <a:r>
              <a:rPr lang="en-US" sz="2800" b="1" i="1" dirty="0" smtClean="0"/>
              <a:t>the Extraction of the Underlying Repeating Structure</a:t>
            </a:r>
            <a:r>
              <a:rPr lang="en-US" sz="2400" b="1" i="1" dirty="0" smtClean="0"/>
              <a:t/>
            </a:r>
            <a:br>
              <a:rPr lang="en-US" sz="2400" b="1" i="1" dirty="0" smtClean="0"/>
            </a:br>
            <a:r>
              <a:rPr lang="en-US" sz="2400" b="1" i="1" dirty="0" smtClean="0"/>
              <a:t/>
            </a:r>
            <a:br>
              <a:rPr lang="en-US" sz="2400" b="1" i="1" dirty="0" smtClean="0"/>
            </a:br>
            <a:r>
              <a:rPr lang="en-US" sz="2400" b="1" i="1" dirty="0" smtClean="0"/>
              <a:t/>
            </a:r>
            <a:br>
              <a:rPr lang="en-US" sz="2400" b="1" i="1" dirty="0" smtClean="0"/>
            </a:br>
            <a:r>
              <a:rPr lang="en-US" sz="2400" b="1" i="1" dirty="0" smtClean="0">
                <a:solidFill>
                  <a:schemeClr val="accent4">
                    <a:lumMod val="75000"/>
                  </a:schemeClr>
                </a:solidFill>
              </a:rPr>
              <a:t>Zafar RAFII</a:t>
            </a:r>
            <a:endParaRPr lang="en-US" sz="2400" b="1" i="1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4D2A79"/>
          </a:solidFill>
        </p:spPr>
        <p:txBody>
          <a:bodyPr vert="horz" lIns="91440" tIns="45720" rIns="91440" bIns="45720" rtlCol="0">
            <a:noAutofit/>
          </a:bodyPr>
          <a:lstStyle/>
          <a:p>
            <a:pPr algn="r">
              <a:spcBef>
                <a:spcPct val="20000"/>
              </a:spcBef>
              <a:defRPr/>
            </a:pPr>
            <a:endParaRPr lang="en-US" sz="2000" dirty="0" smtClean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520063"/>
          </a:solidFill>
        </p:spPr>
      </p:pic>
      <p:pic>
        <p:nvPicPr>
          <p:cNvPr id="6" name="Picture 13" descr="NU Signature white-purple"/>
          <p:cNvPicPr>
            <a:picLocks noChangeAspect="1" noChangeArrowheads="1"/>
          </p:cNvPicPr>
          <p:nvPr/>
        </p:nvPicPr>
        <p:blipFill>
          <a:blip r:embed="rId4" cstate="print"/>
          <a:srcRect l="15151" t="23525" r="16667" b="23545"/>
          <a:stretch>
            <a:fillRect/>
          </a:stretch>
        </p:blipFill>
        <p:spPr bwMode="auto">
          <a:xfrm>
            <a:off x="228600" y="182880"/>
            <a:ext cx="1828800" cy="1097046"/>
          </a:xfrm>
          <a:prstGeom prst="rect">
            <a:avLst/>
          </a:prstGeom>
          <a:noFill/>
        </p:spPr>
      </p:pic>
      <p:pic>
        <p:nvPicPr>
          <p:cNvPr id="3" name="Picture 2" descr="K:\Northwestern\Coursework\09 - Fall 2010\TGS 500 - Advanced Doctoral Study\Week 09\Repet presentation\ialab_logo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/>
          </a:blip>
          <a:srcRect/>
          <a:stretch>
            <a:fillRect/>
          </a:stretch>
        </p:blipFill>
        <p:spPr bwMode="auto">
          <a:xfrm>
            <a:off x="7339280" y="167640"/>
            <a:ext cx="842790" cy="82296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6596424" y="914400"/>
            <a:ext cx="233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Bauhaus 93" pitchFamily="82" charset="0"/>
              </a:rPr>
              <a:t>interactive audio Lab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I. Introduction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867400"/>
          </a:xfrm>
        </p:spPr>
        <p:txBody>
          <a:bodyPr>
            <a:noAutofit/>
          </a:bodyPr>
          <a:lstStyle/>
          <a:p>
            <a:pPr marL="571500" indent="-571500" algn="just"/>
            <a:r>
              <a:rPr lang="en-US" sz="2400" b="1" dirty="0" smtClean="0"/>
              <a:t>Practical Interest:</a:t>
            </a:r>
            <a:endParaRPr lang="en-US" sz="2400" dirty="0" smtClean="0"/>
          </a:p>
          <a:p>
            <a:pPr marL="971550" lvl="1" indent="-571500" algn="just"/>
            <a:r>
              <a:rPr lang="en-US" sz="2000" dirty="0" smtClean="0"/>
              <a:t>Instruments/vocalist identification</a:t>
            </a:r>
          </a:p>
          <a:p>
            <a:pPr marL="971550" lvl="1" indent="-571500" algn="just"/>
            <a:r>
              <a:rPr lang="en-US" sz="2000" dirty="0" smtClean="0"/>
              <a:t>Music/voice transcription</a:t>
            </a:r>
          </a:p>
          <a:p>
            <a:pPr marL="971550" lvl="1" indent="-571500" algn="just"/>
            <a:r>
              <a:rPr lang="en-US" sz="2000" dirty="0" smtClean="0"/>
              <a:t>Post production</a:t>
            </a:r>
          </a:p>
          <a:p>
            <a:pPr marL="971550" lvl="1" indent="-571500" algn="just"/>
            <a:r>
              <a:rPr lang="en-US" sz="2000" dirty="0" smtClean="0"/>
              <a:t>Karaoke</a:t>
            </a:r>
          </a:p>
          <a:p>
            <a:pPr marL="971550" lvl="1" indent="-571500" algn="just"/>
            <a:endParaRPr lang="en-US" sz="2000" dirty="0" smtClean="0"/>
          </a:p>
          <a:p>
            <a:pPr marL="571500" indent="-571500" algn="just"/>
            <a:r>
              <a:rPr lang="en-US" sz="2400" b="1" dirty="0" smtClean="0"/>
              <a:t>Practical Advantages</a:t>
            </a:r>
            <a:r>
              <a:rPr lang="en-US" sz="2400" dirty="0" smtClean="0"/>
              <a:t>:</a:t>
            </a:r>
          </a:p>
          <a:p>
            <a:pPr marL="971550" lvl="1" indent="-571500" algn="just"/>
            <a:r>
              <a:rPr lang="en-US" sz="2000" dirty="0" smtClean="0"/>
              <a:t>Not feature-dependent</a:t>
            </a:r>
          </a:p>
          <a:p>
            <a:pPr marL="971550" lvl="1" indent="-571500" algn="just"/>
            <a:r>
              <a:rPr lang="en-US" sz="2000" dirty="0" smtClean="0"/>
              <a:t>No complex framework</a:t>
            </a:r>
          </a:p>
          <a:p>
            <a:pPr marL="971550" lvl="1" indent="-571500" algn="just"/>
            <a:r>
              <a:rPr lang="en-US" sz="2000" dirty="0" smtClean="0"/>
              <a:t>No prior training</a:t>
            </a:r>
          </a:p>
          <a:p>
            <a:pPr marL="971550" lvl="1" indent="-571500" algn="just"/>
            <a:endParaRPr lang="en-US" sz="2000" dirty="0" smtClean="0"/>
          </a:p>
          <a:p>
            <a:pPr marL="571500" indent="-571500" algn="just"/>
            <a:r>
              <a:rPr lang="en-US" sz="2400" b="1" dirty="0" smtClean="0"/>
              <a:t>Intellectual Interest:</a:t>
            </a:r>
          </a:p>
          <a:p>
            <a:pPr marL="971550" lvl="1" indent="-571500" algn="just"/>
            <a:r>
              <a:rPr lang="en-US" sz="2000" dirty="0" smtClean="0"/>
              <a:t>Simply based on repetition</a:t>
            </a:r>
          </a:p>
          <a:p>
            <a:pPr marL="971550" lvl="1" indent="-571500" algn="just"/>
            <a:r>
              <a:rPr lang="en-US" sz="2000" dirty="0" smtClean="0"/>
              <a:t>Musical structure extraction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8952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Plan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b="1" dirty="0" smtClean="0"/>
              <a:t>Introduction</a:t>
            </a:r>
          </a:p>
          <a:p>
            <a:pPr marL="571500" indent="-571500">
              <a:buFont typeface="+mj-lt"/>
              <a:buAutoNum type="romanUcPeriod"/>
            </a:pPr>
            <a:endParaRPr lang="en-US" sz="2000" b="1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REPET Algorithm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period identification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segment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structure extraction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Music/Voice Separation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Experimental results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Audio examples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Arrow 37"/>
          <p:cNvSpPr/>
          <p:nvPr/>
        </p:nvSpPr>
        <p:spPr>
          <a:xfrm>
            <a:off x="5685744" y="4504340"/>
            <a:ext cx="806505" cy="2057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18288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ight Arrow 31"/>
          <p:cNvSpPr/>
          <p:nvPr/>
        </p:nvSpPr>
        <p:spPr>
          <a:xfrm>
            <a:off x="5562600" y="236220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18288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ight Arrow 29"/>
          <p:cNvSpPr/>
          <p:nvPr/>
        </p:nvSpPr>
        <p:spPr>
          <a:xfrm>
            <a:off x="2514600" y="2362200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0574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6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1. Repeating Period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A correlogram is calculated from the </a:t>
            </a:r>
            <a:r>
              <a:rPr lang="en-US" sz="2800" b="1" dirty="0" smtClean="0"/>
              <a:t>autocorrelation</a:t>
            </a:r>
            <a:r>
              <a:rPr lang="en-US" sz="2800" dirty="0" smtClean="0"/>
              <a:t> of the rows of the power spectrogram to detect periodicities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657600" y="2584090"/>
            <a:ext cx="2057400" cy="76200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81800" y="2584090"/>
            <a:ext cx="2057400" cy="76200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 cstate="print"/>
          <a:srcRect l="9408"/>
          <a:stretch>
            <a:fillRect/>
          </a:stretch>
        </p:blipFill>
        <p:spPr bwMode="auto">
          <a:xfrm>
            <a:off x="3381445" y="3958905"/>
            <a:ext cx="258866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8" cstate="print"/>
          <a:srcRect l="8608"/>
          <a:stretch>
            <a:fillRect/>
          </a:stretch>
        </p:blipFill>
        <p:spPr bwMode="auto">
          <a:xfrm>
            <a:off x="6492250" y="3958905"/>
            <a:ext cx="261154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2" grpId="0" animBg="1"/>
      <p:bldP spid="30" grpId="0" animBg="1"/>
      <p:bldP spid="3" grpId="0" build="p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 l="9888"/>
          <a:stretch>
            <a:fillRect/>
          </a:stretch>
        </p:blipFill>
        <p:spPr bwMode="auto">
          <a:xfrm>
            <a:off x="6569060" y="4381360"/>
            <a:ext cx="257494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ight Arrow 14"/>
          <p:cNvSpPr/>
          <p:nvPr/>
        </p:nvSpPr>
        <p:spPr>
          <a:xfrm rot="5400000">
            <a:off x="7467600" y="3736850"/>
            <a:ext cx="5334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4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1. Repeating Period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By taking the mean of the rows of the correlogram, we obtain the </a:t>
            </a:r>
            <a:r>
              <a:rPr lang="en-US" sz="2800" b="1" dirty="0" smtClean="0"/>
              <a:t>"beat spectrum"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18288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ight Arrow 15"/>
          <p:cNvSpPr/>
          <p:nvPr/>
        </p:nvSpPr>
        <p:spPr>
          <a:xfrm>
            <a:off x="5562600" y="236220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18288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ight Arrow 18"/>
          <p:cNvSpPr/>
          <p:nvPr/>
        </p:nvSpPr>
        <p:spPr>
          <a:xfrm>
            <a:off x="2514600" y="2362200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20574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 cstate="print"/>
          <a:srcRect l="9888"/>
          <a:stretch>
            <a:fillRect/>
          </a:stretch>
        </p:blipFill>
        <p:spPr bwMode="auto">
          <a:xfrm>
            <a:off x="6569060" y="4381360"/>
            <a:ext cx="257494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ight Arrow 31"/>
          <p:cNvSpPr/>
          <p:nvPr/>
        </p:nvSpPr>
        <p:spPr>
          <a:xfrm rot="5400000">
            <a:off x="7467600" y="3736850"/>
            <a:ext cx="5334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3771900"/>
            <a:ext cx="5715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3771900"/>
            <a:ext cx="5715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3771900"/>
            <a:ext cx="5715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7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1. Repeating Period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The beat spectrum reveals the </a:t>
            </a:r>
            <a:r>
              <a:rPr lang="en-US" sz="2800" b="1" dirty="0" smtClean="0"/>
              <a:t>repeating period </a:t>
            </a:r>
            <a:r>
              <a:rPr lang="en-US" sz="2800" b="1" i="1" dirty="0" smtClean="0"/>
              <a:t>P</a:t>
            </a:r>
            <a:r>
              <a:rPr lang="en-US" sz="2800" dirty="0" smtClean="0"/>
              <a:t> of the underlying repeating musical structure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4702" y="4050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13484" y="40386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2P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91000" y="40386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3P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00600" y="40386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4P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66084" y="40502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5P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43600" y="40502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6P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8400" y="18288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Right Arrow 25"/>
          <p:cNvSpPr/>
          <p:nvPr/>
        </p:nvSpPr>
        <p:spPr>
          <a:xfrm>
            <a:off x="5562600" y="236220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24200" y="18288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ight Arrow 27"/>
          <p:cNvSpPr/>
          <p:nvPr/>
        </p:nvSpPr>
        <p:spPr>
          <a:xfrm>
            <a:off x="2514600" y="2362200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20574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6509084" y="40386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7P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5" grpId="0"/>
      <p:bldP spid="18" grpId="0"/>
      <p:bldP spid="19" grpId="0"/>
      <p:bldP spid="22" grpId="0"/>
      <p:bldP spid="23" grpId="0"/>
      <p:bldP spid="24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8435" y="1831240"/>
            <a:ext cx="571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3771900"/>
            <a:ext cx="5715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3771900"/>
            <a:ext cx="5715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52600" y="3771900"/>
            <a:ext cx="5715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TextBox 35"/>
          <p:cNvSpPr txBox="1"/>
          <p:nvPr/>
        </p:nvSpPr>
        <p:spPr>
          <a:xfrm>
            <a:off x="3044702" y="4050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13484" y="40386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2P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1000" y="40386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3P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00600" y="40386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4P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66084" y="40502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5P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43600" y="40502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6P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09084" y="40386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7P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8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1. Repeating Period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The beat spectrum reveals the </a:t>
            </a:r>
            <a:r>
              <a:rPr lang="en-US" sz="2800" b="1" dirty="0" smtClean="0"/>
              <a:t>repeating period </a:t>
            </a:r>
            <a:r>
              <a:rPr lang="en-US" sz="2800" b="1" i="1" dirty="0" smtClean="0"/>
              <a:t>P</a:t>
            </a:r>
            <a:r>
              <a:rPr lang="en-US" sz="2800" dirty="0" smtClean="0"/>
              <a:t> of the underlying repeating musical structure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68435" y="1831240"/>
            <a:ext cx="571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repeating1.wav">
            <a:hlinkClick r:id="" action="ppaction://media"/>
          </p:cNvPr>
          <p:cNvPicPr>
            <a:picLocks noRot="1" noChangeAspect="1"/>
          </p:cNvPicPr>
          <p:nvPr>
            <a:wavAudioFile r:embed="rId1" name="repeating1.wav"/>
          </p:nvPr>
        </p:nvPicPr>
        <p:blipFill>
          <a:blip r:embed="rId10" cstate="print"/>
          <a:stretch>
            <a:fillRect/>
          </a:stretch>
        </p:blipFill>
        <p:spPr>
          <a:xfrm>
            <a:off x="7260350" y="258409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8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8952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Plan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571500" indent="-571500">
              <a:buFont typeface="+mj-lt"/>
              <a:buAutoNum type="romanUcPeriod"/>
            </a:pPr>
            <a:endParaRPr lang="en-US" sz="2000" b="1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/>
              <a:t>REPET Algorithm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Repeating period identification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segment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structure extraction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Music/Voice Separation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Evaluation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Future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3" cstate="print"/>
          <a:srcRect l="9952"/>
          <a:stretch>
            <a:fillRect/>
          </a:stretch>
        </p:blipFill>
        <p:spPr bwMode="auto">
          <a:xfrm>
            <a:off x="232235" y="3813050"/>
            <a:ext cx="257313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4" cstate="print"/>
          <a:srcRect l="9952"/>
          <a:stretch>
            <a:fillRect/>
          </a:stretch>
        </p:blipFill>
        <p:spPr bwMode="auto">
          <a:xfrm>
            <a:off x="232235" y="3813050"/>
            <a:ext cx="257313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ight Arrow 12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6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2. Repeating Segment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The </a:t>
            </a:r>
            <a:r>
              <a:rPr lang="en-US" sz="2800" b="1" dirty="0" smtClean="0"/>
              <a:t>repeating period</a:t>
            </a:r>
            <a:r>
              <a:rPr lang="en-US" sz="2800" dirty="0" smtClean="0"/>
              <a:t> is used to segment the </a:t>
            </a:r>
            <a:r>
              <a:rPr lang="en-US" sz="2800" smtClean="0"/>
              <a:t>magnitude spectrogram at period rate</a:t>
            </a:r>
            <a:endParaRPr lang="en-US" sz="2800" dirty="0" smtClean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Group 24"/>
          <p:cNvGrpSpPr/>
          <p:nvPr/>
        </p:nvGrpSpPr>
        <p:grpSpPr>
          <a:xfrm>
            <a:off x="3573470" y="2046420"/>
            <a:ext cx="1987353" cy="1420983"/>
            <a:chOff x="3299886" y="1981200"/>
            <a:chExt cx="1987353" cy="1649027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 l="14214" t="7262" r="74860" b="18175"/>
            <a:stretch>
              <a:fillRect/>
            </a:stretch>
          </p:blipFill>
          <p:spPr bwMode="auto">
            <a:xfrm>
              <a:off x="3299886" y="1981200"/>
              <a:ext cx="312198" cy="142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 l="25683" t="7262" r="64065" b="18175"/>
            <a:stretch>
              <a:fillRect/>
            </a:stretch>
          </p:blipFill>
          <p:spPr bwMode="auto">
            <a:xfrm>
              <a:off x="3568721" y="2084773"/>
              <a:ext cx="292963" cy="142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 l="36764" t="9523" r="52984" b="18175"/>
            <a:stretch>
              <a:fillRect/>
            </a:stretch>
          </p:blipFill>
          <p:spPr bwMode="auto">
            <a:xfrm>
              <a:off x="3837556" y="2204042"/>
              <a:ext cx="292963" cy="1377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 l="47508" t="9299" r="42240" b="18175"/>
            <a:stretch>
              <a:fillRect/>
            </a:stretch>
          </p:blipFill>
          <p:spPr bwMode="auto">
            <a:xfrm>
              <a:off x="4106391" y="2248610"/>
              <a:ext cx="292963" cy="1381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 l="58201" t="7262" r="31235" b="18175"/>
            <a:stretch>
              <a:fillRect/>
            </a:stretch>
          </p:blipFill>
          <p:spPr bwMode="auto">
            <a:xfrm>
              <a:off x="4380625" y="2165234"/>
              <a:ext cx="301841" cy="142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 l="69385" t="7262" r="20362" b="18175"/>
            <a:stretch>
              <a:fillRect/>
            </a:stretch>
          </p:blipFill>
          <p:spPr bwMode="auto">
            <a:xfrm>
              <a:off x="4644061" y="2076097"/>
              <a:ext cx="292963" cy="142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 l="80026" t="7262" r="6874" b="18175"/>
            <a:stretch>
              <a:fillRect/>
            </a:stretch>
          </p:blipFill>
          <p:spPr bwMode="auto">
            <a:xfrm>
              <a:off x="4912896" y="1981200"/>
              <a:ext cx="374343" cy="142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6837895" y="1815990"/>
            <a:ext cx="1689820" cy="1459391"/>
            <a:chOff x="6837895" y="1815990"/>
            <a:chExt cx="1689820" cy="1459391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5621" t="10324" r="8939" b="17631"/>
            <a:stretch>
              <a:fillRect/>
            </a:stretch>
          </p:blipFill>
          <p:spPr bwMode="auto">
            <a:xfrm>
              <a:off x="7529185" y="2096086"/>
              <a:ext cx="317375" cy="1179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24192" r="16672" b="87904"/>
            <a:stretch>
              <a:fillRect/>
            </a:stretch>
          </p:blipFill>
          <p:spPr bwMode="auto">
            <a:xfrm>
              <a:off x="6837895" y="1815990"/>
              <a:ext cx="1689820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27" name="Group 126"/>
          <p:cNvGrpSpPr/>
          <p:nvPr/>
        </p:nvGrpSpPr>
        <p:grpSpPr>
          <a:xfrm>
            <a:off x="3573470" y="2046420"/>
            <a:ext cx="1987353" cy="1420983"/>
            <a:chOff x="3299886" y="1981200"/>
            <a:chExt cx="1987353" cy="1649027"/>
          </a:xfrm>
        </p:grpSpPr>
        <p:pic>
          <p:nvPicPr>
            <p:cNvPr id="12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14214" t="7262" r="74860" b="18175"/>
            <a:stretch>
              <a:fillRect/>
            </a:stretch>
          </p:blipFill>
          <p:spPr bwMode="auto">
            <a:xfrm>
              <a:off x="3299886" y="1981200"/>
              <a:ext cx="312198" cy="142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25683" t="7262" r="64065" b="18175"/>
            <a:stretch>
              <a:fillRect/>
            </a:stretch>
          </p:blipFill>
          <p:spPr bwMode="auto">
            <a:xfrm>
              <a:off x="3568721" y="2084773"/>
              <a:ext cx="292963" cy="142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36764" t="9523" r="52984" b="18175"/>
            <a:stretch>
              <a:fillRect/>
            </a:stretch>
          </p:blipFill>
          <p:spPr bwMode="auto">
            <a:xfrm>
              <a:off x="3837556" y="2204042"/>
              <a:ext cx="292963" cy="1377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47508" t="9299" r="42240" b="18175"/>
            <a:stretch>
              <a:fillRect/>
            </a:stretch>
          </p:blipFill>
          <p:spPr bwMode="auto">
            <a:xfrm>
              <a:off x="4106391" y="2248610"/>
              <a:ext cx="292963" cy="1381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58201" t="7262" r="31235" b="18175"/>
            <a:stretch>
              <a:fillRect/>
            </a:stretch>
          </p:blipFill>
          <p:spPr bwMode="auto">
            <a:xfrm>
              <a:off x="4380625" y="2165234"/>
              <a:ext cx="301841" cy="142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69385" t="7262" r="20362" b="18175"/>
            <a:stretch>
              <a:fillRect/>
            </a:stretch>
          </p:blipFill>
          <p:spPr bwMode="auto">
            <a:xfrm>
              <a:off x="4644061" y="2076097"/>
              <a:ext cx="292963" cy="142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80026" t="7262" r="6874" b="18175"/>
            <a:stretch>
              <a:fillRect/>
            </a:stretch>
          </p:blipFill>
          <p:spPr bwMode="auto">
            <a:xfrm>
              <a:off x="4912896" y="1981200"/>
              <a:ext cx="374343" cy="142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6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2. Repeating Segment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The </a:t>
            </a:r>
            <a:r>
              <a:rPr lang="en-US" sz="2800" b="1" dirty="0" smtClean="0"/>
              <a:t>repeating segment </a:t>
            </a:r>
            <a:r>
              <a:rPr lang="en-US" sz="2800" dirty="0" smtClean="0"/>
              <a:t>is modeled as the median of the segments for every t-f bins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73470" y="2123230"/>
            <a:ext cx="1689210" cy="268225"/>
            <a:chOff x="3263180" y="1978150"/>
            <a:chExt cx="1689210" cy="268225"/>
          </a:xfrm>
        </p:grpSpPr>
        <p:sp>
          <p:nvSpPr>
            <p:cNvPr id="34" name="Rectangle 33"/>
            <p:cNvSpPr/>
            <p:nvPr/>
          </p:nvSpPr>
          <p:spPr>
            <a:xfrm>
              <a:off x="3263180" y="1978150"/>
              <a:ext cx="76200" cy="76200"/>
            </a:xfrm>
            <a:prstGeom prst="rect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876190" y="1978150"/>
              <a:ext cx="76200" cy="76200"/>
            </a:xfrm>
            <a:prstGeom prst="rect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32015" y="2054960"/>
              <a:ext cx="76200" cy="76200"/>
            </a:xfrm>
            <a:prstGeom prst="rect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00850" y="2131770"/>
              <a:ext cx="76200" cy="76200"/>
            </a:xfrm>
            <a:prstGeom prst="rect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069685" y="2170175"/>
              <a:ext cx="76200" cy="76200"/>
            </a:xfrm>
            <a:prstGeom prst="rect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338520" y="2132380"/>
              <a:ext cx="76200" cy="76200"/>
            </a:xfrm>
            <a:prstGeom prst="rect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07355" y="2055570"/>
              <a:ext cx="76200" cy="76200"/>
            </a:xfrm>
            <a:prstGeom prst="rect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7529185" y="2123840"/>
            <a:ext cx="76200" cy="76200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6069795" y="1892800"/>
            <a:ext cx="891591" cy="370920"/>
            <a:chOff x="5433009" y="3745468"/>
            <a:chExt cx="891591" cy="370920"/>
          </a:xfrm>
        </p:grpSpPr>
        <p:cxnSp>
          <p:nvCxnSpPr>
            <p:cNvPr id="70" name="Straight Arrow Connector 69"/>
            <p:cNvCxnSpPr/>
            <p:nvPr/>
          </p:nvCxnSpPr>
          <p:spPr>
            <a:xfrm>
              <a:off x="5562600" y="4114800"/>
              <a:ext cx="685800" cy="1588"/>
            </a:xfrm>
            <a:prstGeom prst="straightConnector1">
              <a:avLst/>
            </a:prstGeom>
            <a:ln w="38100"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5433009" y="3745468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>
                  <a:solidFill>
                    <a:srgbClr val="0033CC"/>
                  </a:solidFill>
                </a:rPr>
                <a:t>median</a:t>
              </a:r>
              <a:endParaRPr lang="en-US" i="1" dirty="0">
                <a:solidFill>
                  <a:srgbClr val="0033CC"/>
                </a:solidFill>
              </a:endParaRPr>
            </a:p>
          </p:txBody>
        </p:sp>
      </p:grpSp>
      <p:pic>
        <p:nvPicPr>
          <p:cNvPr id="80" name="Picture 9"/>
          <p:cNvPicPr>
            <a:picLocks noChangeAspect="1" noChangeArrowheads="1"/>
          </p:cNvPicPr>
          <p:nvPr/>
        </p:nvPicPr>
        <p:blipFill>
          <a:blip r:embed="rId7" cstate="print"/>
          <a:srcRect l="9952"/>
          <a:stretch>
            <a:fillRect/>
          </a:stretch>
        </p:blipFill>
        <p:spPr bwMode="auto">
          <a:xfrm>
            <a:off x="232235" y="3813050"/>
            <a:ext cx="257313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8" name="Right Arrow 117"/>
          <p:cNvSpPr/>
          <p:nvPr/>
        </p:nvSpPr>
        <p:spPr>
          <a:xfrm>
            <a:off x="5724150" y="2315255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50" y="2046420"/>
            <a:ext cx="5715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4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2. Repeating Segment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As the middle value of a distribution, the </a:t>
            </a:r>
            <a:r>
              <a:rPr lang="en-US" sz="2800" b="1" dirty="0" smtClean="0"/>
              <a:t>median</a:t>
            </a:r>
            <a:r>
              <a:rPr lang="en-US" sz="2800" dirty="0" smtClean="0"/>
              <a:t> helps to model a smooth repeating segment, eliminating outliers</a:t>
            </a:r>
          </a:p>
        </p:txBody>
      </p:sp>
      <p:sp>
        <p:nvSpPr>
          <p:cNvPr id="589" name="Right Arrow 588"/>
          <p:cNvSpPr/>
          <p:nvPr/>
        </p:nvSpPr>
        <p:spPr>
          <a:xfrm>
            <a:off x="5562600" y="365760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TextBox 589"/>
          <p:cNvSpPr txBox="1"/>
          <p:nvPr/>
        </p:nvSpPr>
        <p:spPr>
          <a:xfrm>
            <a:off x="5433009" y="33528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median</a:t>
            </a:r>
            <a:endParaRPr lang="en-US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6415440" y="2046420"/>
            <a:ext cx="1689820" cy="3810000"/>
            <a:chOff x="6415440" y="2046420"/>
            <a:chExt cx="1689820" cy="3810000"/>
          </a:xfrm>
        </p:grpSpPr>
        <p:pic>
          <p:nvPicPr>
            <p:cNvPr id="44039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 t="5919"/>
            <a:stretch>
              <a:fillRect/>
            </a:stretch>
          </p:blipFill>
          <p:spPr bwMode="auto">
            <a:xfrm>
              <a:off x="6453845" y="2271932"/>
              <a:ext cx="1238250" cy="358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 l="24192" r="16672" b="87904"/>
            <a:stretch>
              <a:fillRect/>
            </a:stretch>
          </p:blipFill>
          <p:spPr bwMode="auto">
            <a:xfrm>
              <a:off x="6415440" y="2046420"/>
              <a:ext cx="1689820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8952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Plan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b="1" dirty="0" smtClean="0"/>
              <a:t>Introduction</a:t>
            </a:r>
          </a:p>
          <a:p>
            <a:pPr marL="571500" indent="-571500">
              <a:buFont typeface="+mj-lt"/>
              <a:buAutoNum type="romanUcPeriod"/>
            </a:pPr>
            <a:endParaRPr lang="en-US" sz="2000" b="1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/>
              <a:t>REPET Algorithm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Repeating period identification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Repeating segment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Repeating structure extraction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b="1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/>
              <a:t>Music/Voice Separation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Audio examples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Future work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/>
              <a:t>Conclusion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/>
          <p:nvPr/>
        </p:nvGrpSpPr>
        <p:grpSpPr>
          <a:xfrm>
            <a:off x="6415440" y="2046420"/>
            <a:ext cx="1689820" cy="3810000"/>
            <a:chOff x="6415440" y="2046420"/>
            <a:chExt cx="1689820" cy="3810000"/>
          </a:xfrm>
        </p:grpSpPr>
        <p:pic>
          <p:nvPicPr>
            <p:cNvPr id="44039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t="5919"/>
            <a:stretch>
              <a:fillRect/>
            </a:stretch>
          </p:blipFill>
          <p:spPr bwMode="auto">
            <a:xfrm>
              <a:off x="6453845" y="2271932"/>
              <a:ext cx="1238250" cy="358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24192" r="16672" b="87904"/>
            <a:stretch>
              <a:fillRect/>
            </a:stretch>
          </p:blipFill>
          <p:spPr bwMode="auto">
            <a:xfrm>
              <a:off x="6415440" y="2046420"/>
              <a:ext cx="1689820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50" y="2046420"/>
            <a:ext cx="5715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6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2. Repeating Segment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As the middle value of a distribution, the </a:t>
            </a:r>
            <a:r>
              <a:rPr lang="en-US" sz="2800" b="1" dirty="0" smtClean="0"/>
              <a:t>median</a:t>
            </a:r>
            <a:r>
              <a:rPr lang="en-US" sz="2800" dirty="0" smtClean="0"/>
              <a:t> helps to model a smooth repeating segment, eliminating outliers</a:t>
            </a:r>
          </a:p>
        </p:txBody>
      </p:sp>
      <p:sp>
        <p:nvSpPr>
          <p:cNvPr id="589" name="Right Arrow 588"/>
          <p:cNvSpPr/>
          <p:nvPr/>
        </p:nvSpPr>
        <p:spPr>
          <a:xfrm>
            <a:off x="5562600" y="365760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TextBox 589"/>
          <p:cNvSpPr txBox="1"/>
          <p:nvPr/>
        </p:nvSpPr>
        <p:spPr>
          <a:xfrm>
            <a:off x="5433009" y="33528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median</a:t>
            </a:r>
            <a:endParaRPr lang="en-US" i="1" dirty="0"/>
          </a:p>
        </p:txBody>
      </p:sp>
      <p:grpSp>
        <p:nvGrpSpPr>
          <p:cNvPr id="1496" name="Group 1495"/>
          <p:cNvGrpSpPr/>
          <p:nvPr/>
        </p:nvGrpSpPr>
        <p:grpSpPr>
          <a:xfrm>
            <a:off x="762000" y="2353659"/>
            <a:ext cx="4424480" cy="3072403"/>
            <a:chOff x="762000" y="2353659"/>
            <a:chExt cx="4424480" cy="3072403"/>
          </a:xfrm>
        </p:grpSpPr>
        <p:sp>
          <p:nvSpPr>
            <p:cNvPr id="1494" name="Rectangle 1493"/>
            <p:cNvSpPr/>
            <p:nvPr/>
          </p:nvSpPr>
          <p:spPr>
            <a:xfrm>
              <a:off x="762000" y="2362200"/>
              <a:ext cx="4424480" cy="306386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Rectangle 1066"/>
            <p:cNvSpPr/>
            <p:nvPr/>
          </p:nvSpPr>
          <p:spPr>
            <a:xfrm>
              <a:off x="771125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963150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Rectangle 1068"/>
            <p:cNvSpPr/>
            <p:nvPr/>
          </p:nvSpPr>
          <p:spPr>
            <a:xfrm>
              <a:off x="11551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Rectangle 1069"/>
            <p:cNvSpPr/>
            <p:nvPr/>
          </p:nvSpPr>
          <p:spPr>
            <a:xfrm>
              <a:off x="1347201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539226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1731250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19232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2115299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2307323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2499350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2691375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2883399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307542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3267449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3459473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Rectangle 1081"/>
            <p:cNvSpPr/>
            <p:nvPr/>
          </p:nvSpPr>
          <p:spPr>
            <a:xfrm>
              <a:off x="3651500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3843525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4035549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42275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4419599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4611623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4803650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4995675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769905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961930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11539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ectangle 1092"/>
            <p:cNvSpPr/>
            <p:nvPr/>
          </p:nvSpPr>
          <p:spPr>
            <a:xfrm>
              <a:off x="1345981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Rectangle 1093"/>
            <p:cNvSpPr/>
            <p:nvPr/>
          </p:nvSpPr>
          <p:spPr>
            <a:xfrm>
              <a:off x="1538006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1730030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/>
            <p:cNvSpPr/>
            <p:nvPr/>
          </p:nvSpPr>
          <p:spPr>
            <a:xfrm>
              <a:off x="19220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2114079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2306103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2498130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2690155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2882179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307420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3266229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3458253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3650280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3842305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4034329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42263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4418379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4610403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4802430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4994455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771125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963150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Rectangle 1114"/>
            <p:cNvSpPr/>
            <p:nvPr/>
          </p:nvSpPr>
          <p:spPr>
            <a:xfrm>
              <a:off x="11551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1347201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ectangle 1116"/>
            <p:cNvSpPr/>
            <p:nvPr/>
          </p:nvSpPr>
          <p:spPr>
            <a:xfrm>
              <a:off x="1539226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1731250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19232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ectangle 1119"/>
            <p:cNvSpPr/>
            <p:nvPr/>
          </p:nvSpPr>
          <p:spPr>
            <a:xfrm>
              <a:off x="2115299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2307323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2499350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2691375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2883399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307542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3267449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3459473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3651500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3843525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4035549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42275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4419599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4611623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4803650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4995675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769905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961930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11539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Rectangle 1138"/>
            <p:cNvSpPr/>
            <p:nvPr/>
          </p:nvSpPr>
          <p:spPr>
            <a:xfrm>
              <a:off x="1345981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1538006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1730030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ectangle 1141"/>
            <p:cNvSpPr/>
            <p:nvPr/>
          </p:nvSpPr>
          <p:spPr>
            <a:xfrm>
              <a:off x="19220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2114079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2306103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2498130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2690155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2882179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307420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3266229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3458253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3650280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3842305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4034329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42263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4418379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4610403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4802430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4994455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771125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963150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11551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1347201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Rectangle 1162"/>
            <p:cNvSpPr/>
            <p:nvPr/>
          </p:nvSpPr>
          <p:spPr>
            <a:xfrm>
              <a:off x="1539226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1731250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Rectangle 1164"/>
            <p:cNvSpPr/>
            <p:nvPr/>
          </p:nvSpPr>
          <p:spPr>
            <a:xfrm>
              <a:off x="19232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Rectangle 1165"/>
            <p:cNvSpPr/>
            <p:nvPr/>
          </p:nvSpPr>
          <p:spPr>
            <a:xfrm>
              <a:off x="2115299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2307323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Rectangle 1167"/>
            <p:cNvSpPr/>
            <p:nvPr/>
          </p:nvSpPr>
          <p:spPr>
            <a:xfrm>
              <a:off x="2499350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2691375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2883399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307542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3267449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3459473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3651500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3843525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4035549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42275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4419599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4611623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4803650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4995675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769905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961930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11539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1345981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1538006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1730030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19220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Rectangle 1188"/>
            <p:cNvSpPr/>
            <p:nvPr/>
          </p:nvSpPr>
          <p:spPr>
            <a:xfrm>
              <a:off x="2114079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Rectangle 1189"/>
            <p:cNvSpPr/>
            <p:nvPr/>
          </p:nvSpPr>
          <p:spPr>
            <a:xfrm>
              <a:off x="2306103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2498130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Rectangle 1191"/>
            <p:cNvSpPr/>
            <p:nvPr/>
          </p:nvSpPr>
          <p:spPr>
            <a:xfrm>
              <a:off x="2690155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2882179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307420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3266229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3458253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3650280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Rectangle 1197"/>
            <p:cNvSpPr/>
            <p:nvPr/>
          </p:nvSpPr>
          <p:spPr>
            <a:xfrm>
              <a:off x="3842305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4034329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42263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4418379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4610403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4802430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4994455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771125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963150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11551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1347201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1539226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1731250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Rectangle 1210"/>
            <p:cNvSpPr/>
            <p:nvPr/>
          </p:nvSpPr>
          <p:spPr>
            <a:xfrm>
              <a:off x="19232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2115299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/>
            <p:cNvSpPr/>
            <p:nvPr/>
          </p:nvSpPr>
          <p:spPr>
            <a:xfrm>
              <a:off x="2307323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Rectangle 1213"/>
            <p:cNvSpPr/>
            <p:nvPr/>
          </p:nvSpPr>
          <p:spPr>
            <a:xfrm>
              <a:off x="2499350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2691375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Rectangle 1215"/>
            <p:cNvSpPr/>
            <p:nvPr/>
          </p:nvSpPr>
          <p:spPr>
            <a:xfrm>
              <a:off x="2883399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307542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3267449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3459473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3651500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3843525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4035549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42275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4419599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4611623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4803650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4995675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769905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961930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11539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1345981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1538006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1730030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19220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2114079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2306103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Rectangle 1236"/>
            <p:cNvSpPr/>
            <p:nvPr/>
          </p:nvSpPr>
          <p:spPr>
            <a:xfrm>
              <a:off x="2498130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Rectangle 1237"/>
            <p:cNvSpPr/>
            <p:nvPr/>
          </p:nvSpPr>
          <p:spPr>
            <a:xfrm>
              <a:off x="2690155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2882179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Rectangle 1239"/>
            <p:cNvSpPr/>
            <p:nvPr/>
          </p:nvSpPr>
          <p:spPr>
            <a:xfrm>
              <a:off x="307420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3266229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3458253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3650280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3842305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4034329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42263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4418379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4610403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4802430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4994455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771125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963150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11551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1347201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1539226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1731250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19232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2115299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Rectangle 1258"/>
            <p:cNvSpPr/>
            <p:nvPr/>
          </p:nvSpPr>
          <p:spPr>
            <a:xfrm>
              <a:off x="2307323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2499350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Rectangle 1260"/>
            <p:cNvSpPr/>
            <p:nvPr/>
          </p:nvSpPr>
          <p:spPr>
            <a:xfrm>
              <a:off x="2691375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Rectangle 1261"/>
            <p:cNvSpPr/>
            <p:nvPr/>
          </p:nvSpPr>
          <p:spPr>
            <a:xfrm>
              <a:off x="2883399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307542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Rectangle 1263"/>
            <p:cNvSpPr/>
            <p:nvPr/>
          </p:nvSpPr>
          <p:spPr>
            <a:xfrm>
              <a:off x="3267449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3459473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3651500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3843525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4035549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42275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4419599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4611623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4803650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4995675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769905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961930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11539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1345981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1538006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1730030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19220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2114079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2306103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2498130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2690155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Rectangle 1284"/>
            <p:cNvSpPr/>
            <p:nvPr/>
          </p:nvSpPr>
          <p:spPr>
            <a:xfrm>
              <a:off x="2882179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Rectangle 1285"/>
            <p:cNvSpPr/>
            <p:nvPr/>
          </p:nvSpPr>
          <p:spPr>
            <a:xfrm>
              <a:off x="307420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3266229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Rectangle 1287"/>
            <p:cNvSpPr/>
            <p:nvPr/>
          </p:nvSpPr>
          <p:spPr>
            <a:xfrm>
              <a:off x="3458253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3650280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3842305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4034329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42263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4418379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4610403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4802430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4994455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771125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963150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11551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1347201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1539226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1731250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19232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2115299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2307323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2499350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Rectangle 1306"/>
            <p:cNvSpPr/>
            <p:nvPr/>
          </p:nvSpPr>
          <p:spPr>
            <a:xfrm>
              <a:off x="2691375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2883399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9" name="Rectangle 1308"/>
            <p:cNvSpPr/>
            <p:nvPr/>
          </p:nvSpPr>
          <p:spPr>
            <a:xfrm>
              <a:off x="307542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Rectangle 1309"/>
            <p:cNvSpPr/>
            <p:nvPr/>
          </p:nvSpPr>
          <p:spPr>
            <a:xfrm>
              <a:off x="3267449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3459473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Rectangle 1311"/>
            <p:cNvSpPr/>
            <p:nvPr/>
          </p:nvSpPr>
          <p:spPr>
            <a:xfrm>
              <a:off x="3651500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3843525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4035549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42275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4419599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4611623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4803650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4995675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769905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961930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11539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1345981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1538006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1730030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19220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2114079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2306103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2498130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2690155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2882179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307420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" name="Rectangle 1332"/>
            <p:cNvSpPr/>
            <p:nvPr/>
          </p:nvSpPr>
          <p:spPr>
            <a:xfrm>
              <a:off x="3266229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" name="Rectangle 1333"/>
            <p:cNvSpPr/>
            <p:nvPr/>
          </p:nvSpPr>
          <p:spPr>
            <a:xfrm>
              <a:off x="3458253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3650280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6" name="Rectangle 1335"/>
            <p:cNvSpPr/>
            <p:nvPr/>
          </p:nvSpPr>
          <p:spPr>
            <a:xfrm>
              <a:off x="3842305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4034329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42263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4418379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4610403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4802430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4994455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771125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963150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11551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1347201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1539226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1731250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19232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2115299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2307323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2499350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2691375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2883399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5" name="Rectangle 1354"/>
            <p:cNvSpPr/>
            <p:nvPr/>
          </p:nvSpPr>
          <p:spPr>
            <a:xfrm>
              <a:off x="307542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3267449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7" name="Rectangle 1356"/>
            <p:cNvSpPr/>
            <p:nvPr/>
          </p:nvSpPr>
          <p:spPr>
            <a:xfrm>
              <a:off x="3459473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8" name="Rectangle 1357"/>
            <p:cNvSpPr/>
            <p:nvPr/>
          </p:nvSpPr>
          <p:spPr>
            <a:xfrm>
              <a:off x="3651500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3843525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0" name="Rectangle 1359"/>
            <p:cNvSpPr/>
            <p:nvPr/>
          </p:nvSpPr>
          <p:spPr>
            <a:xfrm>
              <a:off x="4035549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42275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4419599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4611623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4803650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4995675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769905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961930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11539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1345981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1538006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1730030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19220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2114079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2306103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2498130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2690155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2882179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307420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3266229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3458253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1" name="Rectangle 1380"/>
            <p:cNvSpPr/>
            <p:nvPr/>
          </p:nvSpPr>
          <p:spPr>
            <a:xfrm>
              <a:off x="3650280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2" name="Rectangle 1381"/>
            <p:cNvSpPr/>
            <p:nvPr/>
          </p:nvSpPr>
          <p:spPr>
            <a:xfrm>
              <a:off x="3842305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4034329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4" name="Rectangle 1383"/>
            <p:cNvSpPr/>
            <p:nvPr/>
          </p:nvSpPr>
          <p:spPr>
            <a:xfrm>
              <a:off x="42263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4418379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4610403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4802430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4994455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771125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963150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11551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1347201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1539226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1731250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19232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2115299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2307323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2499350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2691375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2883399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307542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3267449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3" name="Rectangle 1402"/>
            <p:cNvSpPr/>
            <p:nvPr/>
          </p:nvSpPr>
          <p:spPr>
            <a:xfrm>
              <a:off x="3459473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3651500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" name="Rectangle 1404"/>
            <p:cNvSpPr/>
            <p:nvPr/>
          </p:nvSpPr>
          <p:spPr>
            <a:xfrm>
              <a:off x="3843525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6" name="Rectangle 1405"/>
            <p:cNvSpPr/>
            <p:nvPr/>
          </p:nvSpPr>
          <p:spPr>
            <a:xfrm>
              <a:off x="4035549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42275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8" name="Rectangle 1407"/>
            <p:cNvSpPr/>
            <p:nvPr/>
          </p:nvSpPr>
          <p:spPr>
            <a:xfrm>
              <a:off x="4419599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4611623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4803650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4995675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769905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961930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11539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1345981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1538006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Rectangle 1416"/>
            <p:cNvSpPr/>
            <p:nvPr/>
          </p:nvSpPr>
          <p:spPr>
            <a:xfrm>
              <a:off x="1730030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8" name="Rectangle 1417"/>
            <p:cNvSpPr/>
            <p:nvPr/>
          </p:nvSpPr>
          <p:spPr>
            <a:xfrm>
              <a:off x="19220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2114079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2306103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2498130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2690155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2882179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307420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3266229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3458253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3650280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3842305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9" name="Rectangle 1428"/>
            <p:cNvSpPr/>
            <p:nvPr/>
          </p:nvSpPr>
          <p:spPr>
            <a:xfrm>
              <a:off x="4034329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0" name="Rectangle 1429"/>
            <p:cNvSpPr/>
            <p:nvPr/>
          </p:nvSpPr>
          <p:spPr>
            <a:xfrm>
              <a:off x="42263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4418379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2" name="Rectangle 1431"/>
            <p:cNvSpPr/>
            <p:nvPr/>
          </p:nvSpPr>
          <p:spPr>
            <a:xfrm>
              <a:off x="4610403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3" name="Rectangle 1432"/>
            <p:cNvSpPr/>
            <p:nvPr/>
          </p:nvSpPr>
          <p:spPr>
            <a:xfrm>
              <a:off x="4802430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" name="Rectangle 1433"/>
            <p:cNvSpPr/>
            <p:nvPr/>
          </p:nvSpPr>
          <p:spPr>
            <a:xfrm>
              <a:off x="4994455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5" name="Straight Connector 1434"/>
            <p:cNvCxnSpPr/>
            <p:nvPr/>
          </p:nvCxnSpPr>
          <p:spPr>
            <a:xfrm rot="16200000" flipH="1">
              <a:off x="-185640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Straight Connector 1435"/>
            <p:cNvCxnSpPr/>
            <p:nvPr/>
          </p:nvCxnSpPr>
          <p:spPr>
            <a:xfrm rot="16200000" flipH="1">
              <a:off x="390434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Straight Connector 1436"/>
            <p:cNvCxnSpPr/>
            <p:nvPr/>
          </p:nvCxnSpPr>
          <p:spPr>
            <a:xfrm rot="16200000" flipH="1">
              <a:off x="966510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8" name="Straight Connector 1437"/>
            <p:cNvCxnSpPr/>
            <p:nvPr/>
          </p:nvCxnSpPr>
          <p:spPr>
            <a:xfrm rot="16200000" flipH="1">
              <a:off x="1542585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Connector 1438"/>
            <p:cNvCxnSpPr/>
            <p:nvPr/>
          </p:nvCxnSpPr>
          <p:spPr>
            <a:xfrm rot="16200000" flipH="1">
              <a:off x="2118660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Straight Connector 1439"/>
            <p:cNvCxnSpPr/>
            <p:nvPr/>
          </p:nvCxnSpPr>
          <p:spPr>
            <a:xfrm rot="16200000" flipH="1">
              <a:off x="2694735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1" name="Straight Connector 1440"/>
            <p:cNvCxnSpPr/>
            <p:nvPr/>
          </p:nvCxnSpPr>
          <p:spPr>
            <a:xfrm rot="16200000" flipH="1">
              <a:off x="3270810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7" name="Group 1496"/>
          <p:cNvGrpSpPr/>
          <p:nvPr/>
        </p:nvGrpSpPr>
        <p:grpSpPr>
          <a:xfrm>
            <a:off x="6990296" y="2353660"/>
            <a:ext cx="581538" cy="3072402"/>
            <a:chOff x="6990296" y="2353660"/>
            <a:chExt cx="581538" cy="3072402"/>
          </a:xfrm>
        </p:grpSpPr>
        <p:sp>
          <p:nvSpPr>
            <p:cNvPr id="1495" name="Rectangle 1494"/>
            <p:cNvSpPr/>
            <p:nvPr/>
          </p:nvSpPr>
          <p:spPr>
            <a:xfrm>
              <a:off x="6991515" y="2353660"/>
              <a:ext cx="580319" cy="307240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3" name="Rectangle 1442"/>
            <p:cNvSpPr/>
            <p:nvPr/>
          </p:nvSpPr>
          <p:spPr>
            <a:xfrm>
              <a:off x="6991516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4" name="Rectangle 1443"/>
            <p:cNvSpPr/>
            <p:nvPr/>
          </p:nvSpPr>
          <p:spPr>
            <a:xfrm>
              <a:off x="7183541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5" name="Rectangle 1444"/>
            <p:cNvSpPr/>
            <p:nvPr/>
          </p:nvSpPr>
          <p:spPr>
            <a:xfrm>
              <a:off x="7375565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6" name="Rectangle 1445"/>
            <p:cNvSpPr/>
            <p:nvPr/>
          </p:nvSpPr>
          <p:spPr>
            <a:xfrm>
              <a:off x="6990296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7" name="Rectangle 1446"/>
            <p:cNvSpPr/>
            <p:nvPr/>
          </p:nvSpPr>
          <p:spPr>
            <a:xfrm>
              <a:off x="7182321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8" name="Rectangle 1447"/>
            <p:cNvSpPr/>
            <p:nvPr/>
          </p:nvSpPr>
          <p:spPr>
            <a:xfrm>
              <a:off x="7374345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9" name="Rectangle 1448"/>
            <p:cNvSpPr/>
            <p:nvPr/>
          </p:nvSpPr>
          <p:spPr>
            <a:xfrm>
              <a:off x="6991516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0" name="Rectangle 1449"/>
            <p:cNvSpPr/>
            <p:nvPr/>
          </p:nvSpPr>
          <p:spPr>
            <a:xfrm>
              <a:off x="7183541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1" name="Rectangle 1450"/>
            <p:cNvSpPr/>
            <p:nvPr/>
          </p:nvSpPr>
          <p:spPr>
            <a:xfrm>
              <a:off x="7375565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2" name="Rectangle 1451"/>
            <p:cNvSpPr/>
            <p:nvPr/>
          </p:nvSpPr>
          <p:spPr>
            <a:xfrm>
              <a:off x="6990296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3" name="Rectangle 1452"/>
            <p:cNvSpPr/>
            <p:nvPr/>
          </p:nvSpPr>
          <p:spPr>
            <a:xfrm>
              <a:off x="7182321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4" name="Rectangle 1453"/>
            <p:cNvSpPr/>
            <p:nvPr/>
          </p:nvSpPr>
          <p:spPr>
            <a:xfrm>
              <a:off x="7374345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5" name="Rectangle 1454"/>
            <p:cNvSpPr/>
            <p:nvPr/>
          </p:nvSpPr>
          <p:spPr>
            <a:xfrm>
              <a:off x="6991516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6" name="Rectangle 1455"/>
            <p:cNvSpPr/>
            <p:nvPr/>
          </p:nvSpPr>
          <p:spPr>
            <a:xfrm>
              <a:off x="7183541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7" name="Rectangle 1456"/>
            <p:cNvSpPr/>
            <p:nvPr/>
          </p:nvSpPr>
          <p:spPr>
            <a:xfrm>
              <a:off x="7375565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8" name="Rectangle 1457"/>
            <p:cNvSpPr/>
            <p:nvPr/>
          </p:nvSpPr>
          <p:spPr>
            <a:xfrm>
              <a:off x="6990296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9" name="Rectangle 1458"/>
            <p:cNvSpPr/>
            <p:nvPr/>
          </p:nvSpPr>
          <p:spPr>
            <a:xfrm>
              <a:off x="7182321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0" name="Rectangle 1459"/>
            <p:cNvSpPr/>
            <p:nvPr/>
          </p:nvSpPr>
          <p:spPr>
            <a:xfrm>
              <a:off x="7374345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Rectangle 1460"/>
            <p:cNvSpPr/>
            <p:nvPr/>
          </p:nvSpPr>
          <p:spPr>
            <a:xfrm>
              <a:off x="6991516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2" name="Rectangle 1461"/>
            <p:cNvSpPr/>
            <p:nvPr/>
          </p:nvSpPr>
          <p:spPr>
            <a:xfrm>
              <a:off x="7183541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3" name="Rectangle 1462"/>
            <p:cNvSpPr/>
            <p:nvPr/>
          </p:nvSpPr>
          <p:spPr>
            <a:xfrm>
              <a:off x="7375565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4" name="Rectangle 1463"/>
            <p:cNvSpPr/>
            <p:nvPr/>
          </p:nvSpPr>
          <p:spPr>
            <a:xfrm>
              <a:off x="6990296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5" name="Rectangle 1464"/>
            <p:cNvSpPr/>
            <p:nvPr/>
          </p:nvSpPr>
          <p:spPr>
            <a:xfrm>
              <a:off x="7182321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6" name="Rectangle 1465"/>
            <p:cNvSpPr/>
            <p:nvPr/>
          </p:nvSpPr>
          <p:spPr>
            <a:xfrm>
              <a:off x="7374345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" name="Rectangle 1466"/>
            <p:cNvSpPr/>
            <p:nvPr/>
          </p:nvSpPr>
          <p:spPr>
            <a:xfrm>
              <a:off x="6991516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" name="Rectangle 1467"/>
            <p:cNvSpPr/>
            <p:nvPr/>
          </p:nvSpPr>
          <p:spPr>
            <a:xfrm>
              <a:off x="7183541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" name="Rectangle 1468"/>
            <p:cNvSpPr/>
            <p:nvPr/>
          </p:nvSpPr>
          <p:spPr>
            <a:xfrm>
              <a:off x="7375565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" name="Rectangle 1469"/>
            <p:cNvSpPr/>
            <p:nvPr/>
          </p:nvSpPr>
          <p:spPr>
            <a:xfrm>
              <a:off x="6990296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" name="Rectangle 1470"/>
            <p:cNvSpPr/>
            <p:nvPr/>
          </p:nvSpPr>
          <p:spPr>
            <a:xfrm>
              <a:off x="7182321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2" name="Rectangle 1471"/>
            <p:cNvSpPr/>
            <p:nvPr/>
          </p:nvSpPr>
          <p:spPr>
            <a:xfrm>
              <a:off x="7374345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3" name="Rectangle 1472"/>
            <p:cNvSpPr/>
            <p:nvPr/>
          </p:nvSpPr>
          <p:spPr>
            <a:xfrm>
              <a:off x="6991516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4" name="Rectangle 1473"/>
            <p:cNvSpPr/>
            <p:nvPr/>
          </p:nvSpPr>
          <p:spPr>
            <a:xfrm>
              <a:off x="7183541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5" name="Rectangle 1474"/>
            <p:cNvSpPr/>
            <p:nvPr/>
          </p:nvSpPr>
          <p:spPr>
            <a:xfrm>
              <a:off x="7375565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6" name="Rectangle 1475"/>
            <p:cNvSpPr/>
            <p:nvPr/>
          </p:nvSpPr>
          <p:spPr>
            <a:xfrm>
              <a:off x="6990296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7" name="Rectangle 1476"/>
            <p:cNvSpPr/>
            <p:nvPr/>
          </p:nvSpPr>
          <p:spPr>
            <a:xfrm>
              <a:off x="7182321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8" name="Rectangle 1477"/>
            <p:cNvSpPr/>
            <p:nvPr/>
          </p:nvSpPr>
          <p:spPr>
            <a:xfrm>
              <a:off x="7374345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9" name="Rectangle 1478"/>
            <p:cNvSpPr/>
            <p:nvPr/>
          </p:nvSpPr>
          <p:spPr>
            <a:xfrm>
              <a:off x="6991516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0" name="Rectangle 1479"/>
            <p:cNvSpPr/>
            <p:nvPr/>
          </p:nvSpPr>
          <p:spPr>
            <a:xfrm>
              <a:off x="7183541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1" name="Rectangle 1480"/>
            <p:cNvSpPr/>
            <p:nvPr/>
          </p:nvSpPr>
          <p:spPr>
            <a:xfrm>
              <a:off x="7375565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2" name="Rectangle 1481"/>
            <p:cNvSpPr/>
            <p:nvPr/>
          </p:nvSpPr>
          <p:spPr>
            <a:xfrm>
              <a:off x="6990296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3" name="Rectangle 1482"/>
            <p:cNvSpPr/>
            <p:nvPr/>
          </p:nvSpPr>
          <p:spPr>
            <a:xfrm>
              <a:off x="7182321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4" name="Rectangle 1483"/>
            <p:cNvSpPr/>
            <p:nvPr/>
          </p:nvSpPr>
          <p:spPr>
            <a:xfrm>
              <a:off x="7374345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5" name="Rectangle 1484"/>
            <p:cNvSpPr/>
            <p:nvPr/>
          </p:nvSpPr>
          <p:spPr>
            <a:xfrm>
              <a:off x="6991516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6" name="Rectangle 1485"/>
            <p:cNvSpPr/>
            <p:nvPr/>
          </p:nvSpPr>
          <p:spPr>
            <a:xfrm>
              <a:off x="7183541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7" name="Rectangle 1486"/>
            <p:cNvSpPr/>
            <p:nvPr/>
          </p:nvSpPr>
          <p:spPr>
            <a:xfrm>
              <a:off x="7375565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8" name="Rectangle 1487"/>
            <p:cNvSpPr/>
            <p:nvPr/>
          </p:nvSpPr>
          <p:spPr>
            <a:xfrm>
              <a:off x="6990296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Rectangle 1488"/>
            <p:cNvSpPr/>
            <p:nvPr/>
          </p:nvSpPr>
          <p:spPr>
            <a:xfrm>
              <a:off x="7182321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0" name="Rectangle 1489"/>
            <p:cNvSpPr/>
            <p:nvPr/>
          </p:nvSpPr>
          <p:spPr>
            <a:xfrm>
              <a:off x="7374345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7" name="Group 1506"/>
          <p:cNvGrpSpPr/>
          <p:nvPr/>
        </p:nvGrpSpPr>
        <p:grpSpPr>
          <a:xfrm>
            <a:off x="769905" y="2353660"/>
            <a:ext cx="4224550" cy="192025"/>
            <a:chOff x="769905" y="2353660"/>
            <a:chExt cx="4224550" cy="192025"/>
          </a:xfrm>
        </p:grpSpPr>
        <p:sp>
          <p:nvSpPr>
            <p:cNvPr id="1498" name="Rectangle 1497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9" name="Rectangle 1498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1" name="Rectangle 1500"/>
            <p:cNvSpPr/>
            <p:nvPr/>
          </p:nvSpPr>
          <p:spPr>
            <a:xfrm>
              <a:off x="192205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2" name="Rectangle 1501"/>
            <p:cNvSpPr/>
            <p:nvPr/>
          </p:nvSpPr>
          <p:spPr>
            <a:xfrm>
              <a:off x="249813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3" name="Rectangle 1502"/>
            <p:cNvSpPr/>
            <p:nvPr/>
          </p:nvSpPr>
          <p:spPr>
            <a:xfrm>
              <a:off x="307420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4" name="Rectangle 1503"/>
            <p:cNvSpPr/>
            <p:nvPr/>
          </p:nvSpPr>
          <p:spPr>
            <a:xfrm>
              <a:off x="365028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5" name="Rectangle 1504"/>
            <p:cNvSpPr/>
            <p:nvPr/>
          </p:nvSpPr>
          <p:spPr>
            <a:xfrm>
              <a:off x="422635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6" name="Rectangle 1505"/>
            <p:cNvSpPr/>
            <p:nvPr/>
          </p:nvSpPr>
          <p:spPr>
            <a:xfrm>
              <a:off x="480243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8" name="Rectangle 1507"/>
          <p:cNvSpPr/>
          <p:nvPr/>
        </p:nvSpPr>
        <p:spPr>
          <a:xfrm>
            <a:off x="6991515" y="2353660"/>
            <a:ext cx="192025" cy="1920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9" name="Group 1508"/>
          <p:cNvGrpSpPr/>
          <p:nvPr/>
        </p:nvGrpSpPr>
        <p:grpSpPr>
          <a:xfrm>
            <a:off x="961930" y="2737710"/>
            <a:ext cx="4224550" cy="192025"/>
            <a:chOff x="769905" y="2353660"/>
            <a:chExt cx="4224550" cy="192025"/>
          </a:xfrm>
        </p:grpSpPr>
        <p:sp>
          <p:nvSpPr>
            <p:cNvPr id="1510" name="Rectangle 1509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1" name="Rectangle 1510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Rectangle 1511"/>
            <p:cNvSpPr/>
            <p:nvPr/>
          </p:nvSpPr>
          <p:spPr>
            <a:xfrm>
              <a:off x="192205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3" name="Rectangle 1512"/>
            <p:cNvSpPr/>
            <p:nvPr/>
          </p:nvSpPr>
          <p:spPr>
            <a:xfrm>
              <a:off x="249813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4" name="Rectangle 1513"/>
            <p:cNvSpPr/>
            <p:nvPr/>
          </p:nvSpPr>
          <p:spPr>
            <a:xfrm>
              <a:off x="307420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5" name="Rectangle 1514"/>
            <p:cNvSpPr/>
            <p:nvPr/>
          </p:nvSpPr>
          <p:spPr>
            <a:xfrm>
              <a:off x="365028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6" name="Rectangle 1515"/>
            <p:cNvSpPr/>
            <p:nvPr/>
          </p:nvSpPr>
          <p:spPr>
            <a:xfrm>
              <a:off x="422635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7" name="Rectangle 1516"/>
            <p:cNvSpPr/>
            <p:nvPr/>
          </p:nvSpPr>
          <p:spPr>
            <a:xfrm>
              <a:off x="480243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8" name="Rectangle 1517"/>
          <p:cNvSpPr/>
          <p:nvPr/>
        </p:nvSpPr>
        <p:spPr>
          <a:xfrm>
            <a:off x="7183540" y="2737710"/>
            <a:ext cx="192025" cy="1920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8" grpId="0" animBg="1"/>
      <p:bldP spid="15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8952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Plan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571500" indent="-571500">
              <a:buFont typeface="+mj-lt"/>
              <a:buAutoNum type="romanUcPeriod"/>
            </a:pPr>
            <a:endParaRPr lang="en-US" sz="2000" b="1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/>
              <a:t>REPET Algorithm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period identification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Repeating segment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structure extraction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Music/Voice Separation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Experimental results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Audio examples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ight Arrow 18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5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The </a:t>
            </a:r>
            <a:r>
              <a:rPr lang="en-US" sz="2800" b="1" dirty="0" smtClean="0"/>
              <a:t>repeating segment </a:t>
            </a:r>
            <a:r>
              <a:rPr lang="en-US" sz="2800" dirty="0" smtClean="0"/>
              <a:t>is used to divide bin-wise each segment in order to obtain a median-scaled spectrogram </a:t>
            </a:r>
          </a:p>
        </p:txBody>
      </p:sp>
      <p:sp>
        <p:nvSpPr>
          <p:cNvPr id="25" name="Division 24"/>
          <p:cNvSpPr/>
          <p:nvPr/>
        </p:nvSpPr>
        <p:spPr>
          <a:xfrm>
            <a:off x="501070" y="3509470"/>
            <a:ext cx="548640" cy="457200"/>
          </a:xfrm>
          <a:prstGeom prst="mathDivid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 cstate="print"/>
          <a:srcRect l="35621" t="10324" r="8939" b="17631"/>
          <a:stretch>
            <a:fillRect/>
          </a:stretch>
        </p:blipFill>
        <p:spPr bwMode="auto">
          <a:xfrm>
            <a:off x="617120" y="2161635"/>
            <a:ext cx="317375" cy="117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build="p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ight Arrow 18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5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The </a:t>
            </a:r>
            <a:r>
              <a:rPr lang="en-US" sz="2800" b="1" dirty="0" smtClean="0"/>
              <a:t>repeating segment </a:t>
            </a:r>
            <a:r>
              <a:rPr lang="en-US" sz="2800" dirty="0" smtClean="0"/>
              <a:t>is used to divide bin-wise each segment in order to obtain a median-scaled spectrogram</a:t>
            </a:r>
          </a:p>
        </p:txBody>
      </p:sp>
      <p:sp>
        <p:nvSpPr>
          <p:cNvPr id="90" name="Division 89"/>
          <p:cNvSpPr/>
          <p:nvPr/>
        </p:nvSpPr>
        <p:spPr>
          <a:xfrm>
            <a:off x="769905" y="3509470"/>
            <a:ext cx="548640" cy="457200"/>
          </a:xfrm>
          <a:prstGeom prst="mathDivid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6" cstate="print"/>
          <a:srcRect l="35621" t="10324" r="8939" b="17631"/>
          <a:stretch>
            <a:fillRect/>
          </a:stretch>
        </p:blipFill>
        <p:spPr bwMode="auto">
          <a:xfrm>
            <a:off x="885955" y="2161635"/>
            <a:ext cx="317375" cy="117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ight Arrow 18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6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The </a:t>
            </a:r>
            <a:r>
              <a:rPr lang="en-US" sz="2800" b="1" dirty="0" smtClean="0"/>
              <a:t>repeating segment </a:t>
            </a:r>
            <a:r>
              <a:rPr lang="en-US" sz="2800" dirty="0" smtClean="0"/>
              <a:t>is used to divide bin-wise each segment in order to obtain a median-scaled spectrogram</a:t>
            </a:r>
          </a:p>
        </p:txBody>
      </p:sp>
      <p:sp>
        <p:nvSpPr>
          <p:cNvPr id="90" name="Division 89"/>
          <p:cNvSpPr/>
          <p:nvPr/>
        </p:nvSpPr>
        <p:spPr>
          <a:xfrm>
            <a:off x="2371945" y="3509470"/>
            <a:ext cx="548640" cy="457200"/>
          </a:xfrm>
          <a:prstGeom prst="mathDivid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7" cstate="print"/>
          <a:srcRect l="35621" t="10324" r="8939" b="17631"/>
          <a:stretch>
            <a:fillRect/>
          </a:stretch>
        </p:blipFill>
        <p:spPr bwMode="auto">
          <a:xfrm>
            <a:off x="2487995" y="2161635"/>
            <a:ext cx="317375" cy="117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Arrow 18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5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Repeating t-f bins are similar to the repeating segment, so have values around 1 in the median-scaled spectrogram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1070" y="2046420"/>
            <a:ext cx="691290" cy="1267365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73470" y="2046421"/>
            <a:ext cx="691290" cy="1267364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5" name="Group 2464"/>
          <p:cNvGrpSpPr/>
          <p:nvPr/>
        </p:nvGrpSpPr>
        <p:grpSpPr>
          <a:xfrm>
            <a:off x="6108200" y="2008015"/>
            <a:ext cx="2611540" cy="3848405"/>
            <a:chOff x="6108200" y="2008015"/>
            <a:chExt cx="2611540" cy="3848405"/>
          </a:xfrm>
        </p:grpSpPr>
        <p:pic>
          <p:nvPicPr>
            <p:cNvPr id="491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5040" r="62367"/>
            <a:stretch>
              <a:fillRect/>
            </a:stretch>
          </p:blipFill>
          <p:spPr bwMode="auto">
            <a:xfrm>
              <a:off x="6108200" y="2238445"/>
              <a:ext cx="2150680" cy="361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6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42208" t="93744" r="38304" b="208"/>
            <a:stretch>
              <a:fillRect/>
            </a:stretch>
          </p:blipFill>
          <p:spPr bwMode="auto">
            <a:xfrm>
              <a:off x="7029920" y="5618085"/>
              <a:ext cx="1113745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6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0913" t="-1008" r="27422" b="92944"/>
            <a:stretch>
              <a:fillRect/>
            </a:stretch>
          </p:blipFill>
          <p:spPr bwMode="auto">
            <a:xfrm>
              <a:off x="6338630" y="2008015"/>
              <a:ext cx="2381110" cy="30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462" name="Group 2461"/>
          <p:cNvGrpSpPr/>
          <p:nvPr/>
        </p:nvGrpSpPr>
        <p:grpSpPr>
          <a:xfrm>
            <a:off x="9150" y="2046420"/>
            <a:ext cx="2181740" cy="3810000"/>
            <a:chOff x="9150" y="2046420"/>
            <a:chExt cx="2181740" cy="3810000"/>
          </a:xfrm>
        </p:grpSpPr>
        <p:pic>
          <p:nvPicPr>
            <p:cNvPr id="181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r="61824"/>
            <a:stretch>
              <a:fillRect/>
            </a:stretch>
          </p:blipFill>
          <p:spPr bwMode="auto">
            <a:xfrm>
              <a:off x="9150" y="2046420"/>
              <a:ext cx="2181740" cy="381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0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42208" r="38304" b="93952"/>
            <a:stretch>
              <a:fillRect/>
            </a:stretch>
          </p:blipFill>
          <p:spPr bwMode="auto">
            <a:xfrm>
              <a:off x="961930" y="2046420"/>
              <a:ext cx="1113745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6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42208" t="93744" r="38304" b="208"/>
            <a:stretch>
              <a:fillRect/>
            </a:stretch>
          </p:blipFill>
          <p:spPr bwMode="auto">
            <a:xfrm>
              <a:off x="923525" y="5618085"/>
              <a:ext cx="1113745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5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Repeating t-f bins are similar to the repeating segment, so have values around 1 in the median-scaled spectrogram</a:t>
            </a:r>
          </a:p>
        </p:txBody>
      </p:sp>
      <p:grpSp>
        <p:nvGrpSpPr>
          <p:cNvPr id="1359" name="Group 1358"/>
          <p:cNvGrpSpPr/>
          <p:nvPr/>
        </p:nvGrpSpPr>
        <p:grpSpPr>
          <a:xfrm>
            <a:off x="5433010" y="3352800"/>
            <a:ext cx="891591" cy="990600"/>
            <a:chOff x="5433010" y="3352800"/>
            <a:chExt cx="891591" cy="990600"/>
          </a:xfrm>
        </p:grpSpPr>
        <p:sp>
          <p:nvSpPr>
            <p:cNvPr id="1033" name="Right Arrow 1032"/>
            <p:cNvSpPr/>
            <p:nvPr/>
          </p:nvSpPr>
          <p:spPr>
            <a:xfrm>
              <a:off x="5562600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TextBox 1042"/>
            <p:cNvSpPr txBox="1"/>
            <p:nvPr/>
          </p:nvSpPr>
          <p:spPr>
            <a:xfrm>
              <a:off x="5433010" y="33528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division</a:t>
              </a:r>
              <a:endParaRPr lang="en-US" i="1" dirty="0"/>
            </a:p>
          </p:txBody>
        </p:sp>
      </p:grpSp>
      <p:grpSp>
        <p:nvGrpSpPr>
          <p:cNvPr id="2211" name="Group 2210"/>
          <p:cNvGrpSpPr/>
          <p:nvPr/>
        </p:nvGrpSpPr>
        <p:grpSpPr>
          <a:xfrm>
            <a:off x="762001" y="2353659"/>
            <a:ext cx="1659319" cy="3072403"/>
            <a:chOff x="762001" y="2353659"/>
            <a:chExt cx="1659319" cy="3072403"/>
          </a:xfrm>
        </p:grpSpPr>
        <p:sp>
          <p:nvSpPr>
            <p:cNvPr id="1812" name="Rectangle 1811"/>
            <p:cNvSpPr/>
            <p:nvPr/>
          </p:nvSpPr>
          <p:spPr>
            <a:xfrm>
              <a:off x="762001" y="2362200"/>
              <a:ext cx="1428890" cy="306386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3" name="Rectangle 1812"/>
            <p:cNvSpPr/>
            <p:nvPr/>
          </p:nvSpPr>
          <p:spPr>
            <a:xfrm>
              <a:off x="771125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4" name="Rectangle 1813"/>
            <p:cNvSpPr/>
            <p:nvPr/>
          </p:nvSpPr>
          <p:spPr>
            <a:xfrm>
              <a:off x="963150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5" name="Rectangle 1814"/>
            <p:cNvSpPr/>
            <p:nvPr/>
          </p:nvSpPr>
          <p:spPr>
            <a:xfrm>
              <a:off x="11551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6" name="Rectangle 1815"/>
            <p:cNvSpPr/>
            <p:nvPr/>
          </p:nvSpPr>
          <p:spPr>
            <a:xfrm>
              <a:off x="1347201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7" name="Rectangle 1816"/>
            <p:cNvSpPr/>
            <p:nvPr/>
          </p:nvSpPr>
          <p:spPr>
            <a:xfrm>
              <a:off x="1539226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8" name="Rectangle 1817"/>
            <p:cNvSpPr/>
            <p:nvPr/>
          </p:nvSpPr>
          <p:spPr>
            <a:xfrm>
              <a:off x="1731250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9" name="Rectangle 1818"/>
            <p:cNvSpPr/>
            <p:nvPr/>
          </p:nvSpPr>
          <p:spPr>
            <a:xfrm>
              <a:off x="19232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0" name="Rectangle 1819"/>
            <p:cNvSpPr/>
            <p:nvPr/>
          </p:nvSpPr>
          <p:spPr>
            <a:xfrm>
              <a:off x="2115299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6" name="Rectangle 1835"/>
            <p:cNvSpPr/>
            <p:nvPr/>
          </p:nvSpPr>
          <p:spPr>
            <a:xfrm>
              <a:off x="769905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7" name="Rectangle 1836"/>
            <p:cNvSpPr/>
            <p:nvPr/>
          </p:nvSpPr>
          <p:spPr>
            <a:xfrm>
              <a:off x="961930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8" name="Rectangle 1837"/>
            <p:cNvSpPr/>
            <p:nvPr/>
          </p:nvSpPr>
          <p:spPr>
            <a:xfrm>
              <a:off x="11539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9" name="Rectangle 1838"/>
            <p:cNvSpPr/>
            <p:nvPr/>
          </p:nvSpPr>
          <p:spPr>
            <a:xfrm>
              <a:off x="1345981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0" name="Rectangle 1839"/>
            <p:cNvSpPr/>
            <p:nvPr/>
          </p:nvSpPr>
          <p:spPr>
            <a:xfrm>
              <a:off x="1538006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Rectangle 1840"/>
            <p:cNvSpPr/>
            <p:nvPr/>
          </p:nvSpPr>
          <p:spPr>
            <a:xfrm>
              <a:off x="1730030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Rectangle 1841"/>
            <p:cNvSpPr/>
            <p:nvPr/>
          </p:nvSpPr>
          <p:spPr>
            <a:xfrm>
              <a:off x="19220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Rectangle 1842"/>
            <p:cNvSpPr/>
            <p:nvPr/>
          </p:nvSpPr>
          <p:spPr>
            <a:xfrm>
              <a:off x="2114079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Rectangle 1858"/>
            <p:cNvSpPr/>
            <p:nvPr/>
          </p:nvSpPr>
          <p:spPr>
            <a:xfrm>
              <a:off x="771125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Rectangle 1859"/>
            <p:cNvSpPr/>
            <p:nvPr/>
          </p:nvSpPr>
          <p:spPr>
            <a:xfrm>
              <a:off x="963150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Rectangle 1860"/>
            <p:cNvSpPr/>
            <p:nvPr/>
          </p:nvSpPr>
          <p:spPr>
            <a:xfrm>
              <a:off x="11551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Rectangle 1861"/>
            <p:cNvSpPr/>
            <p:nvPr/>
          </p:nvSpPr>
          <p:spPr>
            <a:xfrm>
              <a:off x="1347201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Rectangle 1862"/>
            <p:cNvSpPr/>
            <p:nvPr/>
          </p:nvSpPr>
          <p:spPr>
            <a:xfrm>
              <a:off x="1539226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Rectangle 1863"/>
            <p:cNvSpPr/>
            <p:nvPr/>
          </p:nvSpPr>
          <p:spPr>
            <a:xfrm>
              <a:off x="1731250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Rectangle 1864"/>
            <p:cNvSpPr/>
            <p:nvPr/>
          </p:nvSpPr>
          <p:spPr>
            <a:xfrm>
              <a:off x="19232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Rectangle 1865"/>
            <p:cNvSpPr/>
            <p:nvPr/>
          </p:nvSpPr>
          <p:spPr>
            <a:xfrm>
              <a:off x="2115299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Rectangle 1881"/>
            <p:cNvSpPr/>
            <p:nvPr/>
          </p:nvSpPr>
          <p:spPr>
            <a:xfrm>
              <a:off x="769905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Rectangle 1882"/>
            <p:cNvSpPr/>
            <p:nvPr/>
          </p:nvSpPr>
          <p:spPr>
            <a:xfrm>
              <a:off x="961930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Rectangle 1883"/>
            <p:cNvSpPr/>
            <p:nvPr/>
          </p:nvSpPr>
          <p:spPr>
            <a:xfrm>
              <a:off x="11539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Rectangle 1884"/>
            <p:cNvSpPr/>
            <p:nvPr/>
          </p:nvSpPr>
          <p:spPr>
            <a:xfrm>
              <a:off x="1345981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Rectangle 1885"/>
            <p:cNvSpPr/>
            <p:nvPr/>
          </p:nvSpPr>
          <p:spPr>
            <a:xfrm>
              <a:off x="1538006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Rectangle 1886"/>
            <p:cNvSpPr/>
            <p:nvPr/>
          </p:nvSpPr>
          <p:spPr>
            <a:xfrm>
              <a:off x="1730030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Rectangle 1887"/>
            <p:cNvSpPr/>
            <p:nvPr/>
          </p:nvSpPr>
          <p:spPr>
            <a:xfrm>
              <a:off x="19220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Rectangle 1888"/>
            <p:cNvSpPr/>
            <p:nvPr/>
          </p:nvSpPr>
          <p:spPr>
            <a:xfrm>
              <a:off x="2114079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Rectangle 1904"/>
            <p:cNvSpPr/>
            <p:nvPr/>
          </p:nvSpPr>
          <p:spPr>
            <a:xfrm>
              <a:off x="771125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Rectangle 1905"/>
            <p:cNvSpPr/>
            <p:nvPr/>
          </p:nvSpPr>
          <p:spPr>
            <a:xfrm>
              <a:off x="963150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Rectangle 1906"/>
            <p:cNvSpPr/>
            <p:nvPr/>
          </p:nvSpPr>
          <p:spPr>
            <a:xfrm>
              <a:off x="11551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Rectangle 1907"/>
            <p:cNvSpPr/>
            <p:nvPr/>
          </p:nvSpPr>
          <p:spPr>
            <a:xfrm>
              <a:off x="1347201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Rectangle 1908"/>
            <p:cNvSpPr/>
            <p:nvPr/>
          </p:nvSpPr>
          <p:spPr>
            <a:xfrm>
              <a:off x="1539226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Rectangle 1909"/>
            <p:cNvSpPr/>
            <p:nvPr/>
          </p:nvSpPr>
          <p:spPr>
            <a:xfrm>
              <a:off x="1731250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Rectangle 1910"/>
            <p:cNvSpPr/>
            <p:nvPr/>
          </p:nvSpPr>
          <p:spPr>
            <a:xfrm>
              <a:off x="19232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Rectangle 1911"/>
            <p:cNvSpPr/>
            <p:nvPr/>
          </p:nvSpPr>
          <p:spPr>
            <a:xfrm>
              <a:off x="2115299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Rectangle 1927"/>
            <p:cNvSpPr/>
            <p:nvPr/>
          </p:nvSpPr>
          <p:spPr>
            <a:xfrm>
              <a:off x="769905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Rectangle 1928"/>
            <p:cNvSpPr/>
            <p:nvPr/>
          </p:nvSpPr>
          <p:spPr>
            <a:xfrm>
              <a:off x="961930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Rectangle 1929"/>
            <p:cNvSpPr/>
            <p:nvPr/>
          </p:nvSpPr>
          <p:spPr>
            <a:xfrm>
              <a:off x="11539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Rectangle 1930"/>
            <p:cNvSpPr/>
            <p:nvPr/>
          </p:nvSpPr>
          <p:spPr>
            <a:xfrm>
              <a:off x="1345981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Rectangle 1931"/>
            <p:cNvSpPr/>
            <p:nvPr/>
          </p:nvSpPr>
          <p:spPr>
            <a:xfrm>
              <a:off x="1538006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Rectangle 1932"/>
            <p:cNvSpPr/>
            <p:nvPr/>
          </p:nvSpPr>
          <p:spPr>
            <a:xfrm>
              <a:off x="1730030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Rectangle 1933"/>
            <p:cNvSpPr/>
            <p:nvPr/>
          </p:nvSpPr>
          <p:spPr>
            <a:xfrm>
              <a:off x="19220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Rectangle 1934"/>
            <p:cNvSpPr/>
            <p:nvPr/>
          </p:nvSpPr>
          <p:spPr>
            <a:xfrm>
              <a:off x="2114079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1" name="Rectangle 1950"/>
            <p:cNvSpPr/>
            <p:nvPr/>
          </p:nvSpPr>
          <p:spPr>
            <a:xfrm>
              <a:off x="771125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Rectangle 1951"/>
            <p:cNvSpPr/>
            <p:nvPr/>
          </p:nvSpPr>
          <p:spPr>
            <a:xfrm>
              <a:off x="963150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Rectangle 1952"/>
            <p:cNvSpPr/>
            <p:nvPr/>
          </p:nvSpPr>
          <p:spPr>
            <a:xfrm>
              <a:off x="11551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Rectangle 1953"/>
            <p:cNvSpPr/>
            <p:nvPr/>
          </p:nvSpPr>
          <p:spPr>
            <a:xfrm>
              <a:off x="1347201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Rectangle 1954"/>
            <p:cNvSpPr/>
            <p:nvPr/>
          </p:nvSpPr>
          <p:spPr>
            <a:xfrm>
              <a:off x="1539226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Rectangle 1955"/>
            <p:cNvSpPr/>
            <p:nvPr/>
          </p:nvSpPr>
          <p:spPr>
            <a:xfrm>
              <a:off x="1731250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Rectangle 1956"/>
            <p:cNvSpPr/>
            <p:nvPr/>
          </p:nvSpPr>
          <p:spPr>
            <a:xfrm>
              <a:off x="19232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Rectangle 1957"/>
            <p:cNvSpPr/>
            <p:nvPr/>
          </p:nvSpPr>
          <p:spPr>
            <a:xfrm>
              <a:off x="2115299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Rectangle 1973"/>
            <p:cNvSpPr/>
            <p:nvPr/>
          </p:nvSpPr>
          <p:spPr>
            <a:xfrm>
              <a:off x="769905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Rectangle 1974"/>
            <p:cNvSpPr/>
            <p:nvPr/>
          </p:nvSpPr>
          <p:spPr>
            <a:xfrm>
              <a:off x="961930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Rectangle 1975"/>
            <p:cNvSpPr/>
            <p:nvPr/>
          </p:nvSpPr>
          <p:spPr>
            <a:xfrm>
              <a:off x="11539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Rectangle 1976"/>
            <p:cNvSpPr/>
            <p:nvPr/>
          </p:nvSpPr>
          <p:spPr>
            <a:xfrm>
              <a:off x="1345981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Rectangle 1977"/>
            <p:cNvSpPr/>
            <p:nvPr/>
          </p:nvSpPr>
          <p:spPr>
            <a:xfrm>
              <a:off x="1538006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Rectangle 1978"/>
            <p:cNvSpPr/>
            <p:nvPr/>
          </p:nvSpPr>
          <p:spPr>
            <a:xfrm>
              <a:off x="1730030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Rectangle 1979"/>
            <p:cNvSpPr/>
            <p:nvPr/>
          </p:nvSpPr>
          <p:spPr>
            <a:xfrm>
              <a:off x="19220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Rectangle 1980"/>
            <p:cNvSpPr/>
            <p:nvPr/>
          </p:nvSpPr>
          <p:spPr>
            <a:xfrm>
              <a:off x="2114079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Rectangle 1996"/>
            <p:cNvSpPr/>
            <p:nvPr/>
          </p:nvSpPr>
          <p:spPr>
            <a:xfrm>
              <a:off x="771125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Rectangle 1997"/>
            <p:cNvSpPr/>
            <p:nvPr/>
          </p:nvSpPr>
          <p:spPr>
            <a:xfrm>
              <a:off x="963150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Rectangle 1998"/>
            <p:cNvSpPr/>
            <p:nvPr/>
          </p:nvSpPr>
          <p:spPr>
            <a:xfrm>
              <a:off x="11551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Rectangle 1999"/>
            <p:cNvSpPr/>
            <p:nvPr/>
          </p:nvSpPr>
          <p:spPr>
            <a:xfrm>
              <a:off x="1347201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Rectangle 2000"/>
            <p:cNvSpPr/>
            <p:nvPr/>
          </p:nvSpPr>
          <p:spPr>
            <a:xfrm>
              <a:off x="1539226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Rectangle 2001"/>
            <p:cNvSpPr/>
            <p:nvPr/>
          </p:nvSpPr>
          <p:spPr>
            <a:xfrm>
              <a:off x="1731250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Rectangle 2002"/>
            <p:cNvSpPr/>
            <p:nvPr/>
          </p:nvSpPr>
          <p:spPr>
            <a:xfrm>
              <a:off x="19232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Rectangle 2003"/>
            <p:cNvSpPr/>
            <p:nvPr/>
          </p:nvSpPr>
          <p:spPr>
            <a:xfrm>
              <a:off x="2115299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Rectangle 2019"/>
            <p:cNvSpPr/>
            <p:nvPr/>
          </p:nvSpPr>
          <p:spPr>
            <a:xfrm>
              <a:off x="769905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Rectangle 2020"/>
            <p:cNvSpPr/>
            <p:nvPr/>
          </p:nvSpPr>
          <p:spPr>
            <a:xfrm>
              <a:off x="961930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Rectangle 2021"/>
            <p:cNvSpPr/>
            <p:nvPr/>
          </p:nvSpPr>
          <p:spPr>
            <a:xfrm>
              <a:off x="11539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Rectangle 2022"/>
            <p:cNvSpPr/>
            <p:nvPr/>
          </p:nvSpPr>
          <p:spPr>
            <a:xfrm>
              <a:off x="1345981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Rectangle 2023"/>
            <p:cNvSpPr/>
            <p:nvPr/>
          </p:nvSpPr>
          <p:spPr>
            <a:xfrm>
              <a:off x="1538006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Rectangle 2024"/>
            <p:cNvSpPr/>
            <p:nvPr/>
          </p:nvSpPr>
          <p:spPr>
            <a:xfrm>
              <a:off x="1730030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Rectangle 2025"/>
            <p:cNvSpPr/>
            <p:nvPr/>
          </p:nvSpPr>
          <p:spPr>
            <a:xfrm>
              <a:off x="19220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Rectangle 2026"/>
            <p:cNvSpPr/>
            <p:nvPr/>
          </p:nvSpPr>
          <p:spPr>
            <a:xfrm>
              <a:off x="2114079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Rectangle 2042"/>
            <p:cNvSpPr/>
            <p:nvPr/>
          </p:nvSpPr>
          <p:spPr>
            <a:xfrm>
              <a:off x="771125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Rectangle 2043"/>
            <p:cNvSpPr/>
            <p:nvPr/>
          </p:nvSpPr>
          <p:spPr>
            <a:xfrm>
              <a:off x="963150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Rectangle 2044"/>
            <p:cNvSpPr/>
            <p:nvPr/>
          </p:nvSpPr>
          <p:spPr>
            <a:xfrm>
              <a:off x="11551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Rectangle 2045"/>
            <p:cNvSpPr/>
            <p:nvPr/>
          </p:nvSpPr>
          <p:spPr>
            <a:xfrm>
              <a:off x="1347201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Rectangle 2046"/>
            <p:cNvSpPr/>
            <p:nvPr/>
          </p:nvSpPr>
          <p:spPr>
            <a:xfrm>
              <a:off x="1539226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Rectangle 2047"/>
            <p:cNvSpPr/>
            <p:nvPr/>
          </p:nvSpPr>
          <p:spPr>
            <a:xfrm>
              <a:off x="1731250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19232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Rectangle 2049"/>
            <p:cNvSpPr/>
            <p:nvPr/>
          </p:nvSpPr>
          <p:spPr>
            <a:xfrm>
              <a:off x="2115299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Rectangle 2066"/>
            <p:cNvSpPr/>
            <p:nvPr/>
          </p:nvSpPr>
          <p:spPr>
            <a:xfrm>
              <a:off x="769905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/>
            <p:cNvSpPr/>
            <p:nvPr/>
          </p:nvSpPr>
          <p:spPr>
            <a:xfrm>
              <a:off x="961930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Rectangle 2068"/>
            <p:cNvSpPr/>
            <p:nvPr/>
          </p:nvSpPr>
          <p:spPr>
            <a:xfrm>
              <a:off x="11539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Rectangle 2069"/>
            <p:cNvSpPr/>
            <p:nvPr/>
          </p:nvSpPr>
          <p:spPr>
            <a:xfrm>
              <a:off x="1345981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Rectangle 2070"/>
            <p:cNvSpPr/>
            <p:nvPr/>
          </p:nvSpPr>
          <p:spPr>
            <a:xfrm>
              <a:off x="1538006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Rectangle 2071"/>
            <p:cNvSpPr/>
            <p:nvPr/>
          </p:nvSpPr>
          <p:spPr>
            <a:xfrm>
              <a:off x="1730030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/>
            <p:cNvSpPr/>
            <p:nvPr/>
          </p:nvSpPr>
          <p:spPr>
            <a:xfrm>
              <a:off x="19220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/>
            <p:cNvSpPr/>
            <p:nvPr/>
          </p:nvSpPr>
          <p:spPr>
            <a:xfrm>
              <a:off x="2114079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Rectangle 2089"/>
            <p:cNvSpPr/>
            <p:nvPr/>
          </p:nvSpPr>
          <p:spPr>
            <a:xfrm>
              <a:off x="771125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Rectangle 2090"/>
            <p:cNvSpPr/>
            <p:nvPr/>
          </p:nvSpPr>
          <p:spPr>
            <a:xfrm>
              <a:off x="963150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Rectangle 2091"/>
            <p:cNvSpPr/>
            <p:nvPr/>
          </p:nvSpPr>
          <p:spPr>
            <a:xfrm>
              <a:off x="11551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3" name="Rectangle 2092"/>
            <p:cNvSpPr/>
            <p:nvPr/>
          </p:nvSpPr>
          <p:spPr>
            <a:xfrm>
              <a:off x="1347201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Rectangle 2093"/>
            <p:cNvSpPr/>
            <p:nvPr/>
          </p:nvSpPr>
          <p:spPr>
            <a:xfrm>
              <a:off x="1539226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5" name="Rectangle 2094"/>
            <p:cNvSpPr/>
            <p:nvPr/>
          </p:nvSpPr>
          <p:spPr>
            <a:xfrm>
              <a:off x="1731250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Rectangle 2095"/>
            <p:cNvSpPr/>
            <p:nvPr/>
          </p:nvSpPr>
          <p:spPr>
            <a:xfrm>
              <a:off x="19232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7" name="Rectangle 2096"/>
            <p:cNvSpPr/>
            <p:nvPr/>
          </p:nvSpPr>
          <p:spPr>
            <a:xfrm>
              <a:off x="2115299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Rectangle 2112"/>
            <p:cNvSpPr/>
            <p:nvPr/>
          </p:nvSpPr>
          <p:spPr>
            <a:xfrm>
              <a:off x="769905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4" name="Rectangle 2113"/>
            <p:cNvSpPr/>
            <p:nvPr/>
          </p:nvSpPr>
          <p:spPr>
            <a:xfrm>
              <a:off x="961930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5" name="Rectangle 2114"/>
            <p:cNvSpPr/>
            <p:nvPr/>
          </p:nvSpPr>
          <p:spPr>
            <a:xfrm>
              <a:off x="11539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6" name="Rectangle 2115"/>
            <p:cNvSpPr/>
            <p:nvPr/>
          </p:nvSpPr>
          <p:spPr>
            <a:xfrm>
              <a:off x="1345981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7" name="Rectangle 2116"/>
            <p:cNvSpPr/>
            <p:nvPr/>
          </p:nvSpPr>
          <p:spPr>
            <a:xfrm>
              <a:off x="1538006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Rectangle 2117"/>
            <p:cNvSpPr/>
            <p:nvPr/>
          </p:nvSpPr>
          <p:spPr>
            <a:xfrm>
              <a:off x="1730030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Rectangle 2118"/>
            <p:cNvSpPr/>
            <p:nvPr/>
          </p:nvSpPr>
          <p:spPr>
            <a:xfrm>
              <a:off x="19220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Rectangle 2119"/>
            <p:cNvSpPr/>
            <p:nvPr/>
          </p:nvSpPr>
          <p:spPr>
            <a:xfrm>
              <a:off x="2114079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Rectangle 2135"/>
            <p:cNvSpPr/>
            <p:nvPr/>
          </p:nvSpPr>
          <p:spPr>
            <a:xfrm>
              <a:off x="771125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Rectangle 2136"/>
            <p:cNvSpPr/>
            <p:nvPr/>
          </p:nvSpPr>
          <p:spPr>
            <a:xfrm>
              <a:off x="963150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Rectangle 2137"/>
            <p:cNvSpPr/>
            <p:nvPr/>
          </p:nvSpPr>
          <p:spPr>
            <a:xfrm>
              <a:off x="11551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Rectangle 2138"/>
            <p:cNvSpPr/>
            <p:nvPr/>
          </p:nvSpPr>
          <p:spPr>
            <a:xfrm>
              <a:off x="1347201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Rectangle 2139"/>
            <p:cNvSpPr/>
            <p:nvPr/>
          </p:nvSpPr>
          <p:spPr>
            <a:xfrm>
              <a:off x="1539226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Rectangle 2140"/>
            <p:cNvSpPr/>
            <p:nvPr/>
          </p:nvSpPr>
          <p:spPr>
            <a:xfrm>
              <a:off x="1731250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Rectangle 2141"/>
            <p:cNvSpPr/>
            <p:nvPr/>
          </p:nvSpPr>
          <p:spPr>
            <a:xfrm>
              <a:off x="19232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Rectangle 2142"/>
            <p:cNvSpPr/>
            <p:nvPr/>
          </p:nvSpPr>
          <p:spPr>
            <a:xfrm>
              <a:off x="2115299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Rectangle 2158"/>
            <p:cNvSpPr/>
            <p:nvPr/>
          </p:nvSpPr>
          <p:spPr>
            <a:xfrm>
              <a:off x="769905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Rectangle 2159"/>
            <p:cNvSpPr/>
            <p:nvPr/>
          </p:nvSpPr>
          <p:spPr>
            <a:xfrm>
              <a:off x="961930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Rectangle 2160"/>
            <p:cNvSpPr/>
            <p:nvPr/>
          </p:nvSpPr>
          <p:spPr>
            <a:xfrm>
              <a:off x="11539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Rectangle 2161"/>
            <p:cNvSpPr/>
            <p:nvPr/>
          </p:nvSpPr>
          <p:spPr>
            <a:xfrm>
              <a:off x="1345981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Rectangle 2162"/>
            <p:cNvSpPr/>
            <p:nvPr/>
          </p:nvSpPr>
          <p:spPr>
            <a:xfrm>
              <a:off x="1538006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Rectangle 2163"/>
            <p:cNvSpPr/>
            <p:nvPr/>
          </p:nvSpPr>
          <p:spPr>
            <a:xfrm>
              <a:off x="1730030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Rectangle 2164"/>
            <p:cNvSpPr/>
            <p:nvPr/>
          </p:nvSpPr>
          <p:spPr>
            <a:xfrm>
              <a:off x="19220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Rectangle 2165"/>
            <p:cNvSpPr/>
            <p:nvPr/>
          </p:nvSpPr>
          <p:spPr>
            <a:xfrm>
              <a:off x="2114079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2" name="Straight Connector 2181"/>
            <p:cNvCxnSpPr/>
            <p:nvPr/>
          </p:nvCxnSpPr>
          <p:spPr>
            <a:xfrm rot="16200000" flipH="1">
              <a:off x="-185640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3" name="Straight Connector 2182"/>
            <p:cNvCxnSpPr/>
            <p:nvPr/>
          </p:nvCxnSpPr>
          <p:spPr>
            <a:xfrm rot="16200000" flipH="1">
              <a:off x="390434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0" name="Rectangle 2209"/>
            <p:cNvSpPr/>
            <p:nvPr/>
          </p:nvSpPr>
          <p:spPr>
            <a:xfrm>
              <a:off x="2268920" y="2353660"/>
              <a:ext cx="152400" cy="307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8" name="Group 2197"/>
          <p:cNvGrpSpPr/>
          <p:nvPr/>
        </p:nvGrpSpPr>
        <p:grpSpPr>
          <a:xfrm>
            <a:off x="961930" y="2737710"/>
            <a:ext cx="768100" cy="192025"/>
            <a:chOff x="769905" y="2353660"/>
            <a:chExt cx="768100" cy="192025"/>
          </a:xfrm>
        </p:grpSpPr>
        <p:sp>
          <p:nvSpPr>
            <p:cNvPr id="2199" name="Rectangle 2198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Rectangle 2199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9" name="Group 2188"/>
          <p:cNvGrpSpPr/>
          <p:nvPr/>
        </p:nvGrpSpPr>
        <p:grpSpPr>
          <a:xfrm>
            <a:off x="769905" y="2353660"/>
            <a:ext cx="768100" cy="192025"/>
            <a:chOff x="769905" y="2353660"/>
            <a:chExt cx="768100" cy="192025"/>
          </a:xfrm>
        </p:grpSpPr>
        <p:sp>
          <p:nvSpPr>
            <p:cNvPr id="2190" name="Rectangle 2189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Rectangle 2190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6" name="Group 2465"/>
          <p:cNvGrpSpPr/>
          <p:nvPr/>
        </p:nvGrpSpPr>
        <p:grpSpPr>
          <a:xfrm>
            <a:off x="2574940" y="3352800"/>
            <a:ext cx="891591" cy="990600"/>
            <a:chOff x="2574940" y="3352800"/>
            <a:chExt cx="891591" cy="990600"/>
          </a:xfrm>
        </p:grpSpPr>
        <p:sp>
          <p:nvSpPr>
            <p:cNvPr id="2212" name="Right Arrow 2211"/>
            <p:cNvSpPr/>
            <p:nvPr/>
          </p:nvSpPr>
          <p:spPr>
            <a:xfrm>
              <a:off x="2704531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TextBox 2212"/>
            <p:cNvSpPr txBox="1"/>
            <p:nvPr/>
          </p:nvSpPr>
          <p:spPr>
            <a:xfrm>
              <a:off x="2574940" y="33528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median</a:t>
              </a:r>
              <a:endParaRPr lang="en-US" i="1" dirty="0"/>
            </a:p>
          </p:txBody>
        </p:sp>
      </p:grpSp>
      <p:grpSp>
        <p:nvGrpSpPr>
          <p:cNvPr id="2214" name="Group 17"/>
          <p:cNvGrpSpPr/>
          <p:nvPr/>
        </p:nvGrpSpPr>
        <p:grpSpPr>
          <a:xfrm>
            <a:off x="3688685" y="2046420"/>
            <a:ext cx="1689820" cy="3810000"/>
            <a:chOff x="6415440" y="2046420"/>
            <a:chExt cx="1689820" cy="3810000"/>
          </a:xfrm>
        </p:grpSpPr>
        <p:pic>
          <p:nvPicPr>
            <p:cNvPr id="2215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 t="5919"/>
            <a:stretch>
              <a:fillRect/>
            </a:stretch>
          </p:blipFill>
          <p:spPr bwMode="auto">
            <a:xfrm>
              <a:off x="6453845" y="2271932"/>
              <a:ext cx="1238250" cy="358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16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 l="24192" r="16672" b="87904"/>
            <a:stretch>
              <a:fillRect/>
            </a:stretch>
          </p:blipFill>
          <p:spPr bwMode="auto">
            <a:xfrm>
              <a:off x="6415440" y="2046420"/>
              <a:ext cx="1689820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217" name="Group 2216"/>
          <p:cNvGrpSpPr/>
          <p:nvPr/>
        </p:nvGrpSpPr>
        <p:grpSpPr>
          <a:xfrm>
            <a:off x="4263541" y="2353660"/>
            <a:ext cx="581538" cy="3072402"/>
            <a:chOff x="6990296" y="2353660"/>
            <a:chExt cx="581538" cy="3072402"/>
          </a:xfrm>
        </p:grpSpPr>
        <p:sp>
          <p:nvSpPr>
            <p:cNvPr id="2218" name="Rectangle 2217"/>
            <p:cNvSpPr/>
            <p:nvPr/>
          </p:nvSpPr>
          <p:spPr>
            <a:xfrm>
              <a:off x="6991515" y="2353660"/>
              <a:ext cx="580319" cy="307240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Rectangle 2218"/>
            <p:cNvSpPr/>
            <p:nvPr/>
          </p:nvSpPr>
          <p:spPr>
            <a:xfrm>
              <a:off x="6991516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Rectangle 2219"/>
            <p:cNvSpPr/>
            <p:nvPr/>
          </p:nvSpPr>
          <p:spPr>
            <a:xfrm>
              <a:off x="7183541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Rectangle 2220"/>
            <p:cNvSpPr/>
            <p:nvPr/>
          </p:nvSpPr>
          <p:spPr>
            <a:xfrm>
              <a:off x="7375565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Rectangle 2221"/>
            <p:cNvSpPr/>
            <p:nvPr/>
          </p:nvSpPr>
          <p:spPr>
            <a:xfrm>
              <a:off x="6990296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Rectangle 2222"/>
            <p:cNvSpPr/>
            <p:nvPr/>
          </p:nvSpPr>
          <p:spPr>
            <a:xfrm>
              <a:off x="7182321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Rectangle 2223"/>
            <p:cNvSpPr/>
            <p:nvPr/>
          </p:nvSpPr>
          <p:spPr>
            <a:xfrm>
              <a:off x="7374345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Rectangle 2224"/>
            <p:cNvSpPr/>
            <p:nvPr/>
          </p:nvSpPr>
          <p:spPr>
            <a:xfrm>
              <a:off x="6991516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Rectangle 2225"/>
            <p:cNvSpPr/>
            <p:nvPr/>
          </p:nvSpPr>
          <p:spPr>
            <a:xfrm>
              <a:off x="7183541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7" name="Rectangle 2226"/>
            <p:cNvSpPr/>
            <p:nvPr/>
          </p:nvSpPr>
          <p:spPr>
            <a:xfrm>
              <a:off x="7375565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8" name="Rectangle 2227"/>
            <p:cNvSpPr/>
            <p:nvPr/>
          </p:nvSpPr>
          <p:spPr>
            <a:xfrm>
              <a:off x="6990296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9" name="Rectangle 2228"/>
            <p:cNvSpPr/>
            <p:nvPr/>
          </p:nvSpPr>
          <p:spPr>
            <a:xfrm>
              <a:off x="7182321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0" name="Rectangle 2229"/>
            <p:cNvSpPr/>
            <p:nvPr/>
          </p:nvSpPr>
          <p:spPr>
            <a:xfrm>
              <a:off x="7374345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1" name="Rectangle 2230"/>
            <p:cNvSpPr/>
            <p:nvPr/>
          </p:nvSpPr>
          <p:spPr>
            <a:xfrm>
              <a:off x="6991516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2" name="Rectangle 2231"/>
            <p:cNvSpPr/>
            <p:nvPr/>
          </p:nvSpPr>
          <p:spPr>
            <a:xfrm>
              <a:off x="7183541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3" name="Rectangle 2232"/>
            <p:cNvSpPr/>
            <p:nvPr/>
          </p:nvSpPr>
          <p:spPr>
            <a:xfrm>
              <a:off x="7375565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4" name="Rectangle 2233"/>
            <p:cNvSpPr/>
            <p:nvPr/>
          </p:nvSpPr>
          <p:spPr>
            <a:xfrm>
              <a:off x="6990296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5" name="Rectangle 2234"/>
            <p:cNvSpPr/>
            <p:nvPr/>
          </p:nvSpPr>
          <p:spPr>
            <a:xfrm>
              <a:off x="7182321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6" name="Rectangle 2235"/>
            <p:cNvSpPr/>
            <p:nvPr/>
          </p:nvSpPr>
          <p:spPr>
            <a:xfrm>
              <a:off x="7374345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7" name="Rectangle 2236"/>
            <p:cNvSpPr/>
            <p:nvPr/>
          </p:nvSpPr>
          <p:spPr>
            <a:xfrm>
              <a:off x="6991516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8" name="Rectangle 2237"/>
            <p:cNvSpPr/>
            <p:nvPr/>
          </p:nvSpPr>
          <p:spPr>
            <a:xfrm>
              <a:off x="7183541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9" name="Rectangle 2238"/>
            <p:cNvSpPr/>
            <p:nvPr/>
          </p:nvSpPr>
          <p:spPr>
            <a:xfrm>
              <a:off x="7375565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0" name="Rectangle 2239"/>
            <p:cNvSpPr/>
            <p:nvPr/>
          </p:nvSpPr>
          <p:spPr>
            <a:xfrm>
              <a:off x="6990296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1" name="Rectangle 2240"/>
            <p:cNvSpPr/>
            <p:nvPr/>
          </p:nvSpPr>
          <p:spPr>
            <a:xfrm>
              <a:off x="7182321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2" name="Rectangle 2241"/>
            <p:cNvSpPr/>
            <p:nvPr/>
          </p:nvSpPr>
          <p:spPr>
            <a:xfrm>
              <a:off x="7374345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3" name="Rectangle 2242"/>
            <p:cNvSpPr/>
            <p:nvPr/>
          </p:nvSpPr>
          <p:spPr>
            <a:xfrm>
              <a:off x="6991516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4" name="Rectangle 2243"/>
            <p:cNvSpPr/>
            <p:nvPr/>
          </p:nvSpPr>
          <p:spPr>
            <a:xfrm>
              <a:off x="7183541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5" name="Rectangle 2244"/>
            <p:cNvSpPr/>
            <p:nvPr/>
          </p:nvSpPr>
          <p:spPr>
            <a:xfrm>
              <a:off x="7375565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6" name="Rectangle 2245"/>
            <p:cNvSpPr/>
            <p:nvPr/>
          </p:nvSpPr>
          <p:spPr>
            <a:xfrm>
              <a:off x="6990296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7" name="Rectangle 2246"/>
            <p:cNvSpPr/>
            <p:nvPr/>
          </p:nvSpPr>
          <p:spPr>
            <a:xfrm>
              <a:off x="7182321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8" name="Rectangle 2247"/>
            <p:cNvSpPr/>
            <p:nvPr/>
          </p:nvSpPr>
          <p:spPr>
            <a:xfrm>
              <a:off x="7374345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9" name="Rectangle 2248"/>
            <p:cNvSpPr/>
            <p:nvPr/>
          </p:nvSpPr>
          <p:spPr>
            <a:xfrm>
              <a:off x="6991516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0" name="Rectangle 2249"/>
            <p:cNvSpPr/>
            <p:nvPr/>
          </p:nvSpPr>
          <p:spPr>
            <a:xfrm>
              <a:off x="7183541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1" name="Rectangle 2250"/>
            <p:cNvSpPr/>
            <p:nvPr/>
          </p:nvSpPr>
          <p:spPr>
            <a:xfrm>
              <a:off x="7375565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2" name="Rectangle 2251"/>
            <p:cNvSpPr/>
            <p:nvPr/>
          </p:nvSpPr>
          <p:spPr>
            <a:xfrm>
              <a:off x="6990296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3" name="Rectangle 2252"/>
            <p:cNvSpPr/>
            <p:nvPr/>
          </p:nvSpPr>
          <p:spPr>
            <a:xfrm>
              <a:off x="7182321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4" name="Rectangle 2253"/>
            <p:cNvSpPr/>
            <p:nvPr/>
          </p:nvSpPr>
          <p:spPr>
            <a:xfrm>
              <a:off x="7374345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5" name="Rectangle 2254"/>
            <p:cNvSpPr/>
            <p:nvPr/>
          </p:nvSpPr>
          <p:spPr>
            <a:xfrm>
              <a:off x="6991516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6" name="Rectangle 2255"/>
            <p:cNvSpPr/>
            <p:nvPr/>
          </p:nvSpPr>
          <p:spPr>
            <a:xfrm>
              <a:off x="7183541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7" name="Rectangle 2256"/>
            <p:cNvSpPr/>
            <p:nvPr/>
          </p:nvSpPr>
          <p:spPr>
            <a:xfrm>
              <a:off x="7375565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8" name="Rectangle 2257"/>
            <p:cNvSpPr/>
            <p:nvPr/>
          </p:nvSpPr>
          <p:spPr>
            <a:xfrm>
              <a:off x="6990296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9" name="Rectangle 2258"/>
            <p:cNvSpPr/>
            <p:nvPr/>
          </p:nvSpPr>
          <p:spPr>
            <a:xfrm>
              <a:off x="7182321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0" name="Rectangle 2259"/>
            <p:cNvSpPr/>
            <p:nvPr/>
          </p:nvSpPr>
          <p:spPr>
            <a:xfrm>
              <a:off x="7374345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1" name="Rectangle 2260"/>
            <p:cNvSpPr/>
            <p:nvPr/>
          </p:nvSpPr>
          <p:spPr>
            <a:xfrm>
              <a:off x="6991516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2" name="Rectangle 2261"/>
            <p:cNvSpPr/>
            <p:nvPr/>
          </p:nvSpPr>
          <p:spPr>
            <a:xfrm>
              <a:off x="7183541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3" name="Rectangle 2262"/>
            <p:cNvSpPr/>
            <p:nvPr/>
          </p:nvSpPr>
          <p:spPr>
            <a:xfrm>
              <a:off x="7375565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4" name="Rectangle 2263"/>
            <p:cNvSpPr/>
            <p:nvPr/>
          </p:nvSpPr>
          <p:spPr>
            <a:xfrm>
              <a:off x="6990296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5" name="Rectangle 2264"/>
            <p:cNvSpPr/>
            <p:nvPr/>
          </p:nvSpPr>
          <p:spPr>
            <a:xfrm>
              <a:off x="7182321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6" name="Rectangle 2265"/>
            <p:cNvSpPr/>
            <p:nvPr/>
          </p:nvSpPr>
          <p:spPr>
            <a:xfrm>
              <a:off x="7374345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7" name="Rectangle 2266"/>
          <p:cNvSpPr/>
          <p:nvPr/>
        </p:nvSpPr>
        <p:spPr>
          <a:xfrm>
            <a:off x="4264760" y="2353660"/>
            <a:ext cx="192025" cy="1920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8" name="Rectangle 2267"/>
          <p:cNvSpPr/>
          <p:nvPr/>
        </p:nvSpPr>
        <p:spPr>
          <a:xfrm>
            <a:off x="4456785" y="2737710"/>
            <a:ext cx="192025" cy="1920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53" name="Group 2452"/>
          <p:cNvGrpSpPr/>
          <p:nvPr/>
        </p:nvGrpSpPr>
        <p:grpSpPr>
          <a:xfrm>
            <a:off x="6837894" y="2353660"/>
            <a:ext cx="1651416" cy="3072403"/>
            <a:chOff x="6845798" y="2353660"/>
            <a:chExt cx="1651416" cy="3072403"/>
          </a:xfrm>
        </p:grpSpPr>
        <p:sp>
          <p:nvSpPr>
            <p:cNvPr id="2319" name="Rectangle 2318"/>
            <p:cNvSpPr/>
            <p:nvPr/>
          </p:nvSpPr>
          <p:spPr>
            <a:xfrm>
              <a:off x="6845798" y="2362200"/>
              <a:ext cx="1420985" cy="3048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0" name="Group 2319"/>
            <p:cNvGrpSpPr/>
            <p:nvPr/>
          </p:nvGrpSpPr>
          <p:grpSpPr>
            <a:xfrm>
              <a:off x="6845799" y="2353660"/>
              <a:ext cx="1651415" cy="3072403"/>
              <a:chOff x="769905" y="2353659"/>
              <a:chExt cx="1651415" cy="3072403"/>
            </a:xfrm>
          </p:grpSpPr>
          <p:sp>
            <p:nvSpPr>
              <p:cNvPr id="2322" name="Rectangle 2321"/>
              <p:cNvSpPr/>
              <p:nvPr/>
            </p:nvSpPr>
            <p:spPr>
              <a:xfrm>
                <a:off x="771125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3" name="Rectangle 2322"/>
              <p:cNvSpPr/>
              <p:nvPr/>
            </p:nvSpPr>
            <p:spPr>
              <a:xfrm>
                <a:off x="963150" y="235365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4" name="Rectangle 2323"/>
              <p:cNvSpPr/>
              <p:nvPr/>
            </p:nvSpPr>
            <p:spPr>
              <a:xfrm>
                <a:off x="1155174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5" name="Rectangle 2324"/>
              <p:cNvSpPr/>
              <p:nvPr/>
            </p:nvSpPr>
            <p:spPr>
              <a:xfrm>
                <a:off x="1347201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6" name="Rectangle 2325"/>
              <p:cNvSpPr/>
              <p:nvPr/>
            </p:nvSpPr>
            <p:spPr>
              <a:xfrm>
                <a:off x="1539226" y="23536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7" name="Rectangle 2326"/>
              <p:cNvSpPr/>
              <p:nvPr/>
            </p:nvSpPr>
            <p:spPr>
              <a:xfrm>
                <a:off x="1731250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8" name="Rectangle 2327"/>
              <p:cNvSpPr/>
              <p:nvPr/>
            </p:nvSpPr>
            <p:spPr>
              <a:xfrm>
                <a:off x="1923274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9" name="Rectangle 2328"/>
              <p:cNvSpPr/>
              <p:nvPr/>
            </p:nvSpPr>
            <p:spPr>
              <a:xfrm>
                <a:off x="2115299" y="235365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0" name="Rectangle 2329"/>
              <p:cNvSpPr/>
              <p:nvPr/>
            </p:nvSpPr>
            <p:spPr>
              <a:xfrm>
                <a:off x="769905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1" name="Rectangle 2330"/>
              <p:cNvSpPr/>
              <p:nvPr/>
            </p:nvSpPr>
            <p:spPr>
              <a:xfrm>
                <a:off x="961930" y="254568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2" name="Rectangle 2331"/>
              <p:cNvSpPr/>
              <p:nvPr/>
            </p:nvSpPr>
            <p:spPr>
              <a:xfrm>
                <a:off x="1153954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3" name="Rectangle 2332"/>
              <p:cNvSpPr/>
              <p:nvPr/>
            </p:nvSpPr>
            <p:spPr>
              <a:xfrm>
                <a:off x="1345981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4" name="Rectangle 2333"/>
              <p:cNvSpPr/>
              <p:nvPr/>
            </p:nvSpPr>
            <p:spPr>
              <a:xfrm>
                <a:off x="1538006" y="25456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5" name="Rectangle 2334"/>
              <p:cNvSpPr/>
              <p:nvPr/>
            </p:nvSpPr>
            <p:spPr>
              <a:xfrm>
                <a:off x="1730030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6" name="Rectangle 2335"/>
              <p:cNvSpPr/>
              <p:nvPr/>
            </p:nvSpPr>
            <p:spPr>
              <a:xfrm>
                <a:off x="1922054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7" name="Rectangle 2336"/>
              <p:cNvSpPr/>
              <p:nvPr/>
            </p:nvSpPr>
            <p:spPr>
              <a:xfrm>
                <a:off x="2114079" y="254568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8" name="Rectangle 2337"/>
              <p:cNvSpPr/>
              <p:nvPr/>
            </p:nvSpPr>
            <p:spPr>
              <a:xfrm>
                <a:off x="771125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9" name="Rectangle 2338"/>
              <p:cNvSpPr/>
              <p:nvPr/>
            </p:nvSpPr>
            <p:spPr>
              <a:xfrm>
                <a:off x="963150" y="273770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0" name="Rectangle 2339"/>
              <p:cNvSpPr/>
              <p:nvPr/>
            </p:nvSpPr>
            <p:spPr>
              <a:xfrm>
                <a:off x="1155174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1" name="Rectangle 2340"/>
              <p:cNvSpPr/>
              <p:nvPr/>
            </p:nvSpPr>
            <p:spPr>
              <a:xfrm>
                <a:off x="1347201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2" name="Rectangle 2341"/>
              <p:cNvSpPr/>
              <p:nvPr/>
            </p:nvSpPr>
            <p:spPr>
              <a:xfrm>
                <a:off x="1539226" y="27377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3" name="Rectangle 2342"/>
              <p:cNvSpPr/>
              <p:nvPr/>
            </p:nvSpPr>
            <p:spPr>
              <a:xfrm>
                <a:off x="1731250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4" name="Rectangle 2343"/>
              <p:cNvSpPr/>
              <p:nvPr/>
            </p:nvSpPr>
            <p:spPr>
              <a:xfrm>
                <a:off x="1923274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5" name="Rectangle 2344"/>
              <p:cNvSpPr/>
              <p:nvPr/>
            </p:nvSpPr>
            <p:spPr>
              <a:xfrm>
                <a:off x="2115299" y="273770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6" name="Rectangle 2345"/>
              <p:cNvSpPr/>
              <p:nvPr/>
            </p:nvSpPr>
            <p:spPr>
              <a:xfrm>
                <a:off x="769905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7" name="Rectangle 2346"/>
              <p:cNvSpPr/>
              <p:nvPr/>
            </p:nvSpPr>
            <p:spPr>
              <a:xfrm>
                <a:off x="961930" y="292973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8" name="Rectangle 2347"/>
              <p:cNvSpPr/>
              <p:nvPr/>
            </p:nvSpPr>
            <p:spPr>
              <a:xfrm>
                <a:off x="1153954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9" name="Rectangle 2348"/>
              <p:cNvSpPr/>
              <p:nvPr/>
            </p:nvSpPr>
            <p:spPr>
              <a:xfrm>
                <a:off x="1345981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0" name="Rectangle 2349"/>
              <p:cNvSpPr/>
              <p:nvPr/>
            </p:nvSpPr>
            <p:spPr>
              <a:xfrm>
                <a:off x="1538006" y="29297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1" name="Rectangle 2350"/>
              <p:cNvSpPr/>
              <p:nvPr/>
            </p:nvSpPr>
            <p:spPr>
              <a:xfrm>
                <a:off x="1730030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2" name="Rectangle 2351"/>
              <p:cNvSpPr/>
              <p:nvPr/>
            </p:nvSpPr>
            <p:spPr>
              <a:xfrm>
                <a:off x="1922054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3" name="Rectangle 2352"/>
              <p:cNvSpPr/>
              <p:nvPr/>
            </p:nvSpPr>
            <p:spPr>
              <a:xfrm>
                <a:off x="2114079" y="292973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4" name="Rectangle 2353"/>
              <p:cNvSpPr/>
              <p:nvPr/>
            </p:nvSpPr>
            <p:spPr>
              <a:xfrm>
                <a:off x="771125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5" name="Rectangle 2354"/>
              <p:cNvSpPr/>
              <p:nvPr/>
            </p:nvSpPr>
            <p:spPr>
              <a:xfrm>
                <a:off x="963150" y="31217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6" name="Rectangle 2355"/>
              <p:cNvSpPr/>
              <p:nvPr/>
            </p:nvSpPr>
            <p:spPr>
              <a:xfrm>
                <a:off x="1155174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7" name="Rectangle 2356"/>
              <p:cNvSpPr/>
              <p:nvPr/>
            </p:nvSpPr>
            <p:spPr>
              <a:xfrm>
                <a:off x="1347201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8" name="Rectangle 2357"/>
              <p:cNvSpPr/>
              <p:nvPr/>
            </p:nvSpPr>
            <p:spPr>
              <a:xfrm>
                <a:off x="1539226" y="31217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9" name="Rectangle 2358"/>
              <p:cNvSpPr/>
              <p:nvPr/>
            </p:nvSpPr>
            <p:spPr>
              <a:xfrm>
                <a:off x="1731250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0" name="Rectangle 2359"/>
              <p:cNvSpPr/>
              <p:nvPr/>
            </p:nvSpPr>
            <p:spPr>
              <a:xfrm>
                <a:off x="1923274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1" name="Rectangle 2360"/>
              <p:cNvSpPr/>
              <p:nvPr/>
            </p:nvSpPr>
            <p:spPr>
              <a:xfrm>
                <a:off x="2115299" y="31217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2" name="Rectangle 2361"/>
              <p:cNvSpPr/>
              <p:nvPr/>
            </p:nvSpPr>
            <p:spPr>
              <a:xfrm>
                <a:off x="769905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3" name="Rectangle 2362"/>
              <p:cNvSpPr/>
              <p:nvPr/>
            </p:nvSpPr>
            <p:spPr>
              <a:xfrm>
                <a:off x="961930" y="33137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4" name="Rectangle 2363"/>
              <p:cNvSpPr/>
              <p:nvPr/>
            </p:nvSpPr>
            <p:spPr>
              <a:xfrm>
                <a:off x="1153954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5" name="Rectangle 2364"/>
              <p:cNvSpPr/>
              <p:nvPr/>
            </p:nvSpPr>
            <p:spPr>
              <a:xfrm>
                <a:off x="1345981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6" name="Rectangle 2365"/>
              <p:cNvSpPr/>
              <p:nvPr/>
            </p:nvSpPr>
            <p:spPr>
              <a:xfrm>
                <a:off x="1538006" y="33137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7" name="Rectangle 2366"/>
              <p:cNvSpPr/>
              <p:nvPr/>
            </p:nvSpPr>
            <p:spPr>
              <a:xfrm>
                <a:off x="1730030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8" name="Rectangle 2367"/>
              <p:cNvSpPr/>
              <p:nvPr/>
            </p:nvSpPr>
            <p:spPr>
              <a:xfrm>
                <a:off x="1922054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9" name="Rectangle 2368"/>
              <p:cNvSpPr/>
              <p:nvPr/>
            </p:nvSpPr>
            <p:spPr>
              <a:xfrm>
                <a:off x="2114079" y="33137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0" name="Rectangle 2369"/>
              <p:cNvSpPr/>
              <p:nvPr/>
            </p:nvSpPr>
            <p:spPr>
              <a:xfrm>
                <a:off x="771125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1" name="Rectangle 2370"/>
              <p:cNvSpPr/>
              <p:nvPr/>
            </p:nvSpPr>
            <p:spPr>
              <a:xfrm>
                <a:off x="963150" y="35058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2" name="Rectangle 2371"/>
              <p:cNvSpPr/>
              <p:nvPr/>
            </p:nvSpPr>
            <p:spPr>
              <a:xfrm>
                <a:off x="1155174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3" name="Rectangle 2372"/>
              <p:cNvSpPr/>
              <p:nvPr/>
            </p:nvSpPr>
            <p:spPr>
              <a:xfrm>
                <a:off x="1347201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4" name="Rectangle 2373"/>
              <p:cNvSpPr/>
              <p:nvPr/>
            </p:nvSpPr>
            <p:spPr>
              <a:xfrm>
                <a:off x="1539226" y="35058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5" name="Rectangle 2374"/>
              <p:cNvSpPr/>
              <p:nvPr/>
            </p:nvSpPr>
            <p:spPr>
              <a:xfrm>
                <a:off x="1731250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6" name="Rectangle 2375"/>
              <p:cNvSpPr/>
              <p:nvPr/>
            </p:nvSpPr>
            <p:spPr>
              <a:xfrm>
                <a:off x="1923274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Rectangle 2376"/>
              <p:cNvSpPr/>
              <p:nvPr/>
            </p:nvSpPr>
            <p:spPr>
              <a:xfrm>
                <a:off x="2115299" y="35058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Rectangle 2377"/>
              <p:cNvSpPr/>
              <p:nvPr/>
            </p:nvSpPr>
            <p:spPr>
              <a:xfrm>
                <a:off x="769905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9" name="Rectangle 2378"/>
              <p:cNvSpPr/>
              <p:nvPr/>
            </p:nvSpPr>
            <p:spPr>
              <a:xfrm>
                <a:off x="961930" y="36978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0" name="Rectangle 2379"/>
              <p:cNvSpPr/>
              <p:nvPr/>
            </p:nvSpPr>
            <p:spPr>
              <a:xfrm>
                <a:off x="1153954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1" name="Rectangle 2380"/>
              <p:cNvSpPr/>
              <p:nvPr/>
            </p:nvSpPr>
            <p:spPr>
              <a:xfrm>
                <a:off x="1345981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2" name="Rectangle 2381"/>
              <p:cNvSpPr/>
              <p:nvPr/>
            </p:nvSpPr>
            <p:spPr>
              <a:xfrm>
                <a:off x="1538006" y="36978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3" name="Rectangle 2382"/>
              <p:cNvSpPr/>
              <p:nvPr/>
            </p:nvSpPr>
            <p:spPr>
              <a:xfrm>
                <a:off x="1730030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4" name="Rectangle 2383"/>
              <p:cNvSpPr/>
              <p:nvPr/>
            </p:nvSpPr>
            <p:spPr>
              <a:xfrm>
                <a:off x="1922054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5" name="Rectangle 2384"/>
              <p:cNvSpPr/>
              <p:nvPr/>
            </p:nvSpPr>
            <p:spPr>
              <a:xfrm>
                <a:off x="2114079" y="36978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6" name="Rectangle 2385"/>
              <p:cNvSpPr/>
              <p:nvPr/>
            </p:nvSpPr>
            <p:spPr>
              <a:xfrm>
                <a:off x="771125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7" name="Rectangle 2386"/>
              <p:cNvSpPr/>
              <p:nvPr/>
            </p:nvSpPr>
            <p:spPr>
              <a:xfrm>
                <a:off x="963150" y="38898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8" name="Rectangle 2387"/>
              <p:cNvSpPr/>
              <p:nvPr/>
            </p:nvSpPr>
            <p:spPr>
              <a:xfrm>
                <a:off x="1155174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9" name="Rectangle 2388"/>
              <p:cNvSpPr/>
              <p:nvPr/>
            </p:nvSpPr>
            <p:spPr>
              <a:xfrm>
                <a:off x="1347201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0" name="Rectangle 2389"/>
              <p:cNvSpPr/>
              <p:nvPr/>
            </p:nvSpPr>
            <p:spPr>
              <a:xfrm>
                <a:off x="1539226" y="38898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1" name="Rectangle 2390"/>
              <p:cNvSpPr/>
              <p:nvPr/>
            </p:nvSpPr>
            <p:spPr>
              <a:xfrm>
                <a:off x="1731250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2" name="Rectangle 2391"/>
              <p:cNvSpPr/>
              <p:nvPr/>
            </p:nvSpPr>
            <p:spPr>
              <a:xfrm>
                <a:off x="1923274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3" name="Rectangle 2392"/>
              <p:cNvSpPr/>
              <p:nvPr/>
            </p:nvSpPr>
            <p:spPr>
              <a:xfrm>
                <a:off x="2115299" y="38898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4" name="Rectangle 2393"/>
              <p:cNvSpPr/>
              <p:nvPr/>
            </p:nvSpPr>
            <p:spPr>
              <a:xfrm>
                <a:off x="769905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5" name="Rectangle 2394"/>
              <p:cNvSpPr/>
              <p:nvPr/>
            </p:nvSpPr>
            <p:spPr>
              <a:xfrm>
                <a:off x="961930" y="40818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6" name="Rectangle 2395"/>
              <p:cNvSpPr/>
              <p:nvPr/>
            </p:nvSpPr>
            <p:spPr>
              <a:xfrm>
                <a:off x="1153954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7" name="Rectangle 2396"/>
              <p:cNvSpPr/>
              <p:nvPr/>
            </p:nvSpPr>
            <p:spPr>
              <a:xfrm>
                <a:off x="1345981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8" name="Rectangle 2397"/>
              <p:cNvSpPr/>
              <p:nvPr/>
            </p:nvSpPr>
            <p:spPr>
              <a:xfrm>
                <a:off x="1538006" y="40818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9" name="Rectangle 2398"/>
              <p:cNvSpPr/>
              <p:nvPr/>
            </p:nvSpPr>
            <p:spPr>
              <a:xfrm>
                <a:off x="1730030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0" name="Rectangle 2399"/>
              <p:cNvSpPr/>
              <p:nvPr/>
            </p:nvSpPr>
            <p:spPr>
              <a:xfrm>
                <a:off x="1922054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1" name="Rectangle 2400"/>
              <p:cNvSpPr/>
              <p:nvPr/>
            </p:nvSpPr>
            <p:spPr>
              <a:xfrm>
                <a:off x="2114079" y="40818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2" name="Rectangle 2401"/>
              <p:cNvSpPr/>
              <p:nvPr/>
            </p:nvSpPr>
            <p:spPr>
              <a:xfrm>
                <a:off x="771125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3" name="Rectangle 2402"/>
              <p:cNvSpPr/>
              <p:nvPr/>
            </p:nvSpPr>
            <p:spPr>
              <a:xfrm>
                <a:off x="963150" y="42739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4" name="Rectangle 2403"/>
              <p:cNvSpPr/>
              <p:nvPr/>
            </p:nvSpPr>
            <p:spPr>
              <a:xfrm>
                <a:off x="1155174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5" name="Rectangle 2404"/>
              <p:cNvSpPr/>
              <p:nvPr/>
            </p:nvSpPr>
            <p:spPr>
              <a:xfrm>
                <a:off x="1347201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6" name="Rectangle 2405"/>
              <p:cNvSpPr/>
              <p:nvPr/>
            </p:nvSpPr>
            <p:spPr>
              <a:xfrm>
                <a:off x="1539226" y="42739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7" name="Rectangle 2406"/>
              <p:cNvSpPr/>
              <p:nvPr/>
            </p:nvSpPr>
            <p:spPr>
              <a:xfrm>
                <a:off x="1731250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8" name="Rectangle 2407"/>
              <p:cNvSpPr/>
              <p:nvPr/>
            </p:nvSpPr>
            <p:spPr>
              <a:xfrm>
                <a:off x="1923274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9" name="Rectangle 2408"/>
              <p:cNvSpPr/>
              <p:nvPr/>
            </p:nvSpPr>
            <p:spPr>
              <a:xfrm>
                <a:off x="2115299" y="42739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0" name="Rectangle 2409"/>
              <p:cNvSpPr/>
              <p:nvPr/>
            </p:nvSpPr>
            <p:spPr>
              <a:xfrm>
                <a:off x="769905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1" name="Rectangle 2410"/>
              <p:cNvSpPr/>
              <p:nvPr/>
            </p:nvSpPr>
            <p:spPr>
              <a:xfrm>
                <a:off x="961930" y="44659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2" name="Rectangle 2411"/>
              <p:cNvSpPr/>
              <p:nvPr/>
            </p:nvSpPr>
            <p:spPr>
              <a:xfrm>
                <a:off x="1153954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3" name="Rectangle 2412"/>
              <p:cNvSpPr/>
              <p:nvPr/>
            </p:nvSpPr>
            <p:spPr>
              <a:xfrm>
                <a:off x="1345981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4" name="Rectangle 2413"/>
              <p:cNvSpPr/>
              <p:nvPr/>
            </p:nvSpPr>
            <p:spPr>
              <a:xfrm>
                <a:off x="1538006" y="44659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5" name="Rectangle 2414"/>
              <p:cNvSpPr/>
              <p:nvPr/>
            </p:nvSpPr>
            <p:spPr>
              <a:xfrm>
                <a:off x="1730030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6" name="Rectangle 2415"/>
              <p:cNvSpPr/>
              <p:nvPr/>
            </p:nvSpPr>
            <p:spPr>
              <a:xfrm>
                <a:off x="1922054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7" name="Rectangle 2416"/>
              <p:cNvSpPr/>
              <p:nvPr/>
            </p:nvSpPr>
            <p:spPr>
              <a:xfrm>
                <a:off x="2114079" y="44659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8" name="Rectangle 2417"/>
              <p:cNvSpPr/>
              <p:nvPr/>
            </p:nvSpPr>
            <p:spPr>
              <a:xfrm>
                <a:off x="771125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9" name="Rectangle 2418"/>
              <p:cNvSpPr/>
              <p:nvPr/>
            </p:nvSpPr>
            <p:spPr>
              <a:xfrm>
                <a:off x="963150" y="46579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0" name="Rectangle 2419"/>
              <p:cNvSpPr/>
              <p:nvPr/>
            </p:nvSpPr>
            <p:spPr>
              <a:xfrm>
                <a:off x="1155174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1" name="Rectangle 2420"/>
              <p:cNvSpPr/>
              <p:nvPr/>
            </p:nvSpPr>
            <p:spPr>
              <a:xfrm>
                <a:off x="1347201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2" name="Rectangle 2421"/>
              <p:cNvSpPr/>
              <p:nvPr/>
            </p:nvSpPr>
            <p:spPr>
              <a:xfrm>
                <a:off x="1539226" y="465796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3" name="Rectangle 2422"/>
              <p:cNvSpPr/>
              <p:nvPr/>
            </p:nvSpPr>
            <p:spPr>
              <a:xfrm>
                <a:off x="1731250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4" name="Rectangle 2423"/>
              <p:cNvSpPr/>
              <p:nvPr/>
            </p:nvSpPr>
            <p:spPr>
              <a:xfrm>
                <a:off x="1923274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5" name="Rectangle 2424"/>
              <p:cNvSpPr/>
              <p:nvPr/>
            </p:nvSpPr>
            <p:spPr>
              <a:xfrm>
                <a:off x="2115299" y="46579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6" name="Rectangle 2425"/>
              <p:cNvSpPr/>
              <p:nvPr/>
            </p:nvSpPr>
            <p:spPr>
              <a:xfrm>
                <a:off x="769905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7" name="Rectangle 2426"/>
              <p:cNvSpPr/>
              <p:nvPr/>
            </p:nvSpPr>
            <p:spPr>
              <a:xfrm>
                <a:off x="961930" y="48499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8" name="Rectangle 2427"/>
              <p:cNvSpPr/>
              <p:nvPr/>
            </p:nvSpPr>
            <p:spPr>
              <a:xfrm>
                <a:off x="1153954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9" name="Rectangle 2428"/>
              <p:cNvSpPr/>
              <p:nvPr/>
            </p:nvSpPr>
            <p:spPr>
              <a:xfrm>
                <a:off x="1345981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0" name="Rectangle 2429"/>
              <p:cNvSpPr/>
              <p:nvPr/>
            </p:nvSpPr>
            <p:spPr>
              <a:xfrm>
                <a:off x="1538006" y="484998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1" name="Rectangle 2430"/>
              <p:cNvSpPr/>
              <p:nvPr/>
            </p:nvSpPr>
            <p:spPr>
              <a:xfrm>
                <a:off x="1730030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2" name="Rectangle 2431"/>
              <p:cNvSpPr/>
              <p:nvPr/>
            </p:nvSpPr>
            <p:spPr>
              <a:xfrm>
                <a:off x="1922054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3" name="Rectangle 2432"/>
              <p:cNvSpPr/>
              <p:nvPr/>
            </p:nvSpPr>
            <p:spPr>
              <a:xfrm>
                <a:off x="2114079" y="48499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4" name="Rectangle 2433"/>
              <p:cNvSpPr/>
              <p:nvPr/>
            </p:nvSpPr>
            <p:spPr>
              <a:xfrm>
                <a:off x="771125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5" name="Rectangle 2434"/>
              <p:cNvSpPr/>
              <p:nvPr/>
            </p:nvSpPr>
            <p:spPr>
              <a:xfrm>
                <a:off x="963150" y="50420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6" name="Rectangle 2435"/>
              <p:cNvSpPr/>
              <p:nvPr/>
            </p:nvSpPr>
            <p:spPr>
              <a:xfrm>
                <a:off x="1155174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7" name="Rectangle 2436"/>
              <p:cNvSpPr/>
              <p:nvPr/>
            </p:nvSpPr>
            <p:spPr>
              <a:xfrm>
                <a:off x="1347201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8" name="Rectangle 2437"/>
              <p:cNvSpPr/>
              <p:nvPr/>
            </p:nvSpPr>
            <p:spPr>
              <a:xfrm>
                <a:off x="1539226" y="504201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9" name="Rectangle 2438"/>
              <p:cNvSpPr/>
              <p:nvPr/>
            </p:nvSpPr>
            <p:spPr>
              <a:xfrm>
                <a:off x="1731250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0" name="Rectangle 2439"/>
              <p:cNvSpPr/>
              <p:nvPr/>
            </p:nvSpPr>
            <p:spPr>
              <a:xfrm>
                <a:off x="1923274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1" name="Rectangle 2440"/>
              <p:cNvSpPr/>
              <p:nvPr/>
            </p:nvSpPr>
            <p:spPr>
              <a:xfrm>
                <a:off x="2115299" y="50420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2" name="Rectangle 2441"/>
              <p:cNvSpPr/>
              <p:nvPr/>
            </p:nvSpPr>
            <p:spPr>
              <a:xfrm>
                <a:off x="769905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3" name="Rectangle 2442"/>
              <p:cNvSpPr/>
              <p:nvPr/>
            </p:nvSpPr>
            <p:spPr>
              <a:xfrm>
                <a:off x="961930" y="52340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4" name="Rectangle 2443"/>
              <p:cNvSpPr/>
              <p:nvPr/>
            </p:nvSpPr>
            <p:spPr>
              <a:xfrm>
                <a:off x="1153954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5" name="Rectangle 2444"/>
              <p:cNvSpPr/>
              <p:nvPr/>
            </p:nvSpPr>
            <p:spPr>
              <a:xfrm>
                <a:off x="1345981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6" name="Rectangle 2445"/>
              <p:cNvSpPr/>
              <p:nvPr/>
            </p:nvSpPr>
            <p:spPr>
              <a:xfrm>
                <a:off x="1538006" y="523403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7" name="Rectangle 2446"/>
              <p:cNvSpPr/>
              <p:nvPr/>
            </p:nvSpPr>
            <p:spPr>
              <a:xfrm>
                <a:off x="1730030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8" name="Rectangle 2447"/>
              <p:cNvSpPr/>
              <p:nvPr/>
            </p:nvSpPr>
            <p:spPr>
              <a:xfrm>
                <a:off x="1922054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9" name="Rectangle 2448"/>
              <p:cNvSpPr/>
              <p:nvPr/>
            </p:nvSpPr>
            <p:spPr>
              <a:xfrm>
                <a:off x="2114079" y="52340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50" name="Straight Connector 2449"/>
              <p:cNvCxnSpPr/>
              <p:nvPr/>
            </p:nvCxnSpPr>
            <p:spPr>
              <a:xfrm rot="16200000" flipH="1">
                <a:off x="-185640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1" name="Straight Connector 2450"/>
              <p:cNvCxnSpPr/>
              <p:nvPr/>
            </p:nvCxnSpPr>
            <p:spPr>
              <a:xfrm rot="16200000" flipH="1">
                <a:off x="390434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2" name="Rectangle 2451"/>
              <p:cNvSpPr/>
              <p:nvPr/>
            </p:nvSpPr>
            <p:spPr>
              <a:xfrm>
                <a:off x="2268920" y="2353660"/>
                <a:ext cx="152400" cy="307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68" name="Group 2467"/>
          <p:cNvGrpSpPr/>
          <p:nvPr/>
        </p:nvGrpSpPr>
        <p:grpSpPr>
          <a:xfrm>
            <a:off x="6837895" y="2353660"/>
            <a:ext cx="768100" cy="192025"/>
            <a:chOff x="6837895" y="2353660"/>
            <a:chExt cx="768100" cy="192025"/>
          </a:xfrm>
        </p:grpSpPr>
        <p:sp>
          <p:nvSpPr>
            <p:cNvPr id="2459" name="Rectangle 2458"/>
            <p:cNvSpPr/>
            <p:nvPr/>
          </p:nvSpPr>
          <p:spPr>
            <a:xfrm>
              <a:off x="683789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67" name="Rectangle 2466"/>
            <p:cNvSpPr/>
            <p:nvPr/>
          </p:nvSpPr>
          <p:spPr>
            <a:xfrm>
              <a:off x="741397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71" name="Group 2470"/>
          <p:cNvGrpSpPr/>
          <p:nvPr/>
        </p:nvGrpSpPr>
        <p:grpSpPr>
          <a:xfrm>
            <a:off x="7029920" y="2737710"/>
            <a:ext cx="768100" cy="192025"/>
            <a:chOff x="7029920" y="2737710"/>
            <a:chExt cx="768100" cy="192025"/>
          </a:xfrm>
        </p:grpSpPr>
        <p:sp>
          <p:nvSpPr>
            <p:cNvPr id="2456" name="Rectangle 2455"/>
            <p:cNvSpPr/>
            <p:nvPr/>
          </p:nvSpPr>
          <p:spPr>
            <a:xfrm>
              <a:off x="7605995" y="2737710"/>
              <a:ext cx="192025" cy="192025"/>
            </a:xfrm>
            <a:prstGeom prst="rect">
              <a:avLst/>
            </a:prstGeom>
            <a:solidFill>
              <a:srgbClr val="00B050"/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9" name="Rectangle 2468"/>
            <p:cNvSpPr/>
            <p:nvPr/>
          </p:nvSpPr>
          <p:spPr>
            <a:xfrm>
              <a:off x="7029920" y="2737710"/>
              <a:ext cx="192025" cy="192025"/>
            </a:xfrm>
            <a:prstGeom prst="rect">
              <a:avLst/>
            </a:prstGeom>
            <a:solidFill>
              <a:srgbClr val="0033CC"/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7" grpId="0" animBg="1"/>
      <p:bldP spid="22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64"/>
          <p:cNvGrpSpPr/>
          <p:nvPr/>
        </p:nvGrpSpPr>
        <p:grpSpPr>
          <a:xfrm>
            <a:off x="6108200" y="2008015"/>
            <a:ext cx="2611540" cy="3848405"/>
            <a:chOff x="6108200" y="2008015"/>
            <a:chExt cx="2611540" cy="3848405"/>
          </a:xfrm>
        </p:grpSpPr>
        <p:pic>
          <p:nvPicPr>
            <p:cNvPr id="491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5040" r="62367"/>
            <a:stretch>
              <a:fillRect/>
            </a:stretch>
          </p:blipFill>
          <p:spPr bwMode="auto">
            <a:xfrm>
              <a:off x="6108200" y="2238445"/>
              <a:ext cx="2150680" cy="361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6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42208" t="93744" r="38304" b="208"/>
            <a:stretch>
              <a:fillRect/>
            </a:stretch>
          </p:blipFill>
          <p:spPr bwMode="auto">
            <a:xfrm>
              <a:off x="7029920" y="5618085"/>
              <a:ext cx="1113745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6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0913" t="-1008" r="27422" b="92944"/>
            <a:stretch>
              <a:fillRect/>
            </a:stretch>
          </p:blipFill>
          <p:spPr bwMode="auto">
            <a:xfrm>
              <a:off x="6338630" y="2008015"/>
              <a:ext cx="2381110" cy="30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" name="Group 2461"/>
          <p:cNvGrpSpPr/>
          <p:nvPr/>
        </p:nvGrpSpPr>
        <p:grpSpPr>
          <a:xfrm>
            <a:off x="9150" y="2046420"/>
            <a:ext cx="2181740" cy="3810000"/>
            <a:chOff x="9150" y="2046420"/>
            <a:chExt cx="2181740" cy="3810000"/>
          </a:xfrm>
        </p:grpSpPr>
        <p:pic>
          <p:nvPicPr>
            <p:cNvPr id="181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r="61824"/>
            <a:stretch>
              <a:fillRect/>
            </a:stretch>
          </p:blipFill>
          <p:spPr bwMode="auto">
            <a:xfrm>
              <a:off x="9150" y="2046420"/>
              <a:ext cx="2181740" cy="381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0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42208" r="38304" b="93952"/>
            <a:stretch>
              <a:fillRect/>
            </a:stretch>
          </p:blipFill>
          <p:spPr bwMode="auto">
            <a:xfrm>
              <a:off x="961930" y="2046420"/>
              <a:ext cx="1113745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6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42208" t="93744" r="38304" b="208"/>
            <a:stretch>
              <a:fillRect/>
            </a:stretch>
          </p:blipFill>
          <p:spPr bwMode="auto">
            <a:xfrm>
              <a:off x="923525" y="5618085"/>
              <a:ext cx="1113745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5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By assigning bins around 1 to the repeating structure (</a:t>
            </a:r>
            <a:r>
              <a:rPr lang="en-US" sz="2800" i="1" dirty="0" smtClean="0"/>
              <a:t>white</a:t>
            </a:r>
            <a:r>
              <a:rPr lang="en-US" sz="2800" dirty="0" smtClean="0"/>
              <a:t>) and the rest to 0 (</a:t>
            </a:r>
            <a:r>
              <a:rPr lang="en-US" sz="2800" i="1" dirty="0" smtClean="0"/>
              <a:t>black</a:t>
            </a:r>
            <a:r>
              <a:rPr lang="en-US" sz="2800" dirty="0" smtClean="0"/>
              <a:t>), we get a </a:t>
            </a:r>
            <a:r>
              <a:rPr lang="en-US" sz="2800" b="1" dirty="0" smtClean="0"/>
              <a:t>binary t-f mask</a:t>
            </a:r>
          </a:p>
        </p:txBody>
      </p:sp>
      <p:grpSp>
        <p:nvGrpSpPr>
          <p:cNvPr id="7" name="Group 1358"/>
          <p:cNvGrpSpPr/>
          <p:nvPr/>
        </p:nvGrpSpPr>
        <p:grpSpPr>
          <a:xfrm>
            <a:off x="5433010" y="3352800"/>
            <a:ext cx="891591" cy="990600"/>
            <a:chOff x="5433010" y="3352800"/>
            <a:chExt cx="891591" cy="990600"/>
          </a:xfrm>
        </p:grpSpPr>
        <p:sp>
          <p:nvSpPr>
            <p:cNvPr id="1033" name="Right Arrow 1032"/>
            <p:cNvSpPr/>
            <p:nvPr/>
          </p:nvSpPr>
          <p:spPr>
            <a:xfrm>
              <a:off x="5562600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TextBox 1042"/>
            <p:cNvSpPr txBox="1"/>
            <p:nvPr/>
          </p:nvSpPr>
          <p:spPr>
            <a:xfrm>
              <a:off x="5433010" y="33528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division</a:t>
              </a:r>
              <a:endParaRPr lang="en-US" i="1" dirty="0"/>
            </a:p>
          </p:txBody>
        </p:sp>
      </p:grpSp>
      <p:grpSp>
        <p:nvGrpSpPr>
          <p:cNvPr id="8" name="Group 2210"/>
          <p:cNvGrpSpPr/>
          <p:nvPr/>
        </p:nvGrpSpPr>
        <p:grpSpPr>
          <a:xfrm>
            <a:off x="762001" y="2353659"/>
            <a:ext cx="1659319" cy="3072403"/>
            <a:chOff x="762001" y="2353659"/>
            <a:chExt cx="1659319" cy="3072403"/>
          </a:xfrm>
        </p:grpSpPr>
        <p:sp>
          <p:nvSpPr>
            <p:cNvPr id="1812" name="Rectangle 1811"/>
            <p:cNvSpPr/>
            <p:nvPr/>
          </p:nvSpPr>
          <p:spPr>
            <a:xfrm>
              <a:off x="762001" y="2362200"/>
              <a:ext cx="1428890" cy="306386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3" name="Rectangle 1812"/>
            <p:cNvSpPr/>
            <p:nvPr/>
          </p:nvSpPr>
          <p:spPr>
            <a:xfrm>
              <a:off x="771125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4" name="Rectangle 1813"/>
            <p:cNvSpPr/>
            <p:nvPr/>
          </p:nvSpPr>
          <p:spPr>
            <a:xfrm>
              <a:off x="963150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5" name="Rectangle 1814"/>
            <p:cNvSpPr/>
            <p:nvPr/>
          </p:nvSpPr>
          <p:spPr>
            <a:xfrm>
              <a:off x="11551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6" name="Rectangle 1815"/>
            <p:cNvSpPr/>
            <p:nvPr/>
          </p:nvSpPr>
          <p:spPr>
            <a:xfrm>
              <a:off x="1347201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7" name="Rectangle 1816"/>
            <p:cNvSpPr/>
            <p:nvPr/>
          </p:nvSpPr>
          <p:spPr>
            <a:xfrm>
              <a:off x="1539226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8" name="Rectangle 1817"/>
            <p:cNvSpPr/>
            <p:nvPr/>
          </p:nvSpPr>
          <p:spPr>
            <a:xfrm>
              <a:off x="1731250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9" name="Rectangle 1818"/>
            <p:cNvSpPr/>
            <p:nvPr/>
          </p:nvSpPr>
          <p:spPr>
            <a:xfrm>
              <a:off x="19232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0" name="Rectangle 1819"/>
            <p:cNvSpPr/>
            <p:nvPr/>
          </p:nvSpPr>
          <p:spPr>
            <a:xfrm>
              <a:off x="2115299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6" name="Rectangle 1835"/>
            <p:cNvSpPr/>
            <p:nvPr/>
          </p:nvSpPr>
          <p:spPr>
            <a:xfrm>
              <a:off x="769905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7" name="Rectangle 1836"/>
            <p:cNvSpPr/>
            <p:nvPr/>
          </p:nvSpPr>
          <p:spPr>
            <a:xfrm>
              <a:off x="961930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8" name="Rectangle 1837"/>
            <p:cNvSpPr/>
            <p:nvPr/>
          </p:nvSpPr>
          <p:spPr>
            <a:xfrm>
              <a:off x="11539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9" name="Rectangle 1838"/>
            <p:cNvSpPr/>
            <p:nvPr/>
          </p:nvSpPr>
          <p:spPr>
            <a:xfrm>
              <a:off x="1345981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0" name="Rectangle 1839"/>
            <p:cNvSpPr/>
            <p:nvPr/>
          </p:nvSpPr>
          <p:spPr>
            <a:xfrm>
              <a:off x="1538006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Rectangle 1840"/>
            <p:cNvSpPr/>
            <p:nvPr/>
          </p:nvSpPr>
          <p:spPr>
            <a:xfrm>
              <a:off x="1730030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Rectangle 1841"/>
            <p:cNvSpPr/>
            <p:nvPr/>
          </p:nvSpPr>
          <p:spPr>
            <a:xfrm>
              <a:off x="19220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Rectangle 1842"/>
            <p:cNvSpPr/>
            <p:nvPr/>
          </p:nvSpPr>
          <p:spPr>
            <a:xfrm>
              <a:off x="2114079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Rectangle 1858"/>
            <p:cNvSpPr/>
            <p:nvPr/>
          </p:nvSpPr>
          <p:spPr>
            <a:xfrm>
              <a:off x="771125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Rectangle 1859"/>
            <p:cNvSpPr/>
            <p:nvPr/>
          </p:nvSpPr>
          <p:spPr>
            <a:xfrm>
              <a:off x="963150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Rectangle 1860"/>
            <p:cNvSpPr/>
            <p:nvPr/>
          </p:nvSpPr>
          <p:spPr>
            <a:xfrm>
              <a:off x="11551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Rectangle 1861"/>
            <p:cNvSpPr/>
            <p:nvPr/>
          </p:nvSpPr>
          <p:spPr>
            <a:xfrm>
              <a:off x="1347201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Rectangle 1862"/>
            <p:cNvSpPr/>
            <p:nvPr/>
          </p:nvSpPr>
          <p:spPr>
            <a:xfrm>
              <a:off x="1539226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Rectangle 1863"/>
            <p:cNvSpPr/>
            <p:nvPr/>
          </p:nvSpPr>
          <p:spPr>
            <a:xfrm>
              <a:off x="1731250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Rectangle 1864"/>
            <p:cNvSpPr/>
            <p:nvPr/>
          </p:nvSpPr>
          <p:spPr>
            <a:xfrm>
              <a:off x="19232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Rectangle 1865"/>
            <p:cNvSpPr/>
            <p:nvPr/>
          </p:nvSpPr>
          <p:spPr>
            <a:xfrm>
              <a:off x="2115299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Rectangle 1881"/>
            <p:cNvSpPr/>
            <p:nvPr/>
          </p:nvSpPr>
          <p:spPr>
            <a:xfrm>
              <a:off x="769905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Rectangle 1882"/>
            <p:cNvSpPr/>
            <p:nvPr/>
          </p:nvSpPr>
          <p:spPr>
            <a:xfrm>
              <a:off x="961930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Rectangle 1883"/>
            <p:cNvSpPr/>
            <p:nvPr/>
          </p:nvSpPr>
          <p:spPr>
            <a:xfrm>
              <a:off x="11539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Rectangle 1884"/>
            <p:cNvSpPr/>
            <p:nvPr/>
          </p:nvSpPr>
          <p:spPr>
            <a:xfrm>
              <a:off x="1345981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Rectangle 1885"/>
            <p:cNvSpPr/>
            <p:nvPr/>
          </p:nvSpPr>
          <p:spPr>
            <a:xfrm>
              <a:off x="1538006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Rectangle 1886"/>
            <p:cNvSpPr/>
            <p:nvPr/>
          </p:nvSpPr>
          <p:spPr>
            <a:xfrm>
              <a:off x="1730030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Rectangle 1887"/>
            <p:cNvSpPr/>
            <p:nvPr/>
          </p:nvSpPr>
          <p:spPr>
            <a:xfrm>
              <a:off x="19220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Rectangle 1888"/>
            <p:cNvSpPr/>
            <p:nvPr/>
          </p:nvSpPr>
          <p:spPr>
            <a:xfrm>
              <a:off x="2114079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Rectangle 1904"/>
            <p:cNvSpPr/>
            <p:nvPr/>
          </p:nvSpPr>
          <p:spPr>
            <a:xfrm>
              <a:off x="771125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Rectangle 1905"/>
            <p:cNvSpPr/>
            <p:nvPr/>
          </p:nvSpPr>
          <p:spPr>
            <a:xfrm>
              <a:off x="963150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Rectangle 1906"/>
            <p:cNvSpPr/>
            <p:nvPr/>
          </p:nvSpPr>
          <p:spPr>
            <a:xfrm>
              <a:off x="11551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Rectangle 1907"/>
            <p:cNvSpPr/>
            <p:nvPr/>
          </p:nvSpPr>
          <p:spPr>
            <a:xfrm>
              <a:off x="1347201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Rectangle 1908"/>
            <p:cNvSpPr/>
            <p:nvPr/>
          </p:nvSpPr>
          <p:spPr>
            <a:xfrm>
              <a:off x="1539226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Rectangle 1909"/>
            <p:cNvSpPr/>
            <p:nvPr/>
          </p:nvSpPr>
          <p:spPr>
            <a:xfrm>
              <a:off x="1731250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Rectangle 1910"/>
            <p:cNvSpPr/>
            <p:nvPr/>
          </p:nvSpPr>
          <p:spPr>
            <a:xfrm>
              <a:off x="19232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Rectangle 1911"/>
            <p:cNvSpPr/>
            <p:nvPr/>
          </p:nvSpPr>
          <p:spPr>
            <a:xfrm>
              <a:off x="2115299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Rectangle 1927"/>
            <p:cNvSpPr/>
            <p:nvPr/>
          </p:nvSpPr>
          <p:spPr>
            <a:xfrm>
              <a:off x="769905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Rectangle 1928"/>
            <p:cNvSpPr/>
            <p:nvPr/>
          </p:nvSpPr>
          <p:spPr>
            <a:xfrm>
              <a:off x="961930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Rectangle 1929"/>
            <p:cNvSpPr/>
            <p:nvPr/>
          </p:nvSpPr>
          <p:spPr>
            <a:xfrm>
              <a:off x="11539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Rectangle 1930"/>
            <p:cNvSpPr/>
            <p:nvPr/>
          </p:nvSpPr>
          <p:spPr>
            <a:xfrm>
              <a:off x="1345981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Rectangle 1931"/>
            <p:cNvSpPr/>
            <p:nvPr/>
          </p:nvSpPr>
          <p:spPr>
            <a:xfrm>
              <a:off x="1538006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Rectangle 1932"/>
            <p:cNvSpPr/>
            <p:nvPr/>
          </p:nvSpPr>
          <p:spPr>
            <a:xfrm>
              <a:off x="1730030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Rectangle 1933"/>
            <p:cNvSpPr/>
            <p:nvPr/>
          </p:nvSpPr>
          <p:spPr>
            <a:xfrm>
              <a:off x="19220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Rectangle 1934"/>
            <p:cNvSpPr/>
            <p:nvPr/>
          </p:nvSpPr>
          <p:spPr>
            <a:xfrm>
              <a:off x="2114079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1" name="Rectangle 1950"/>
            <p:cNvSpPr/>
            <p:nvPr/>
          </p:nvSpPr>
          <p:spPr>
            <a:xfrm>
              <a:off x="771125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Rectangle 1951"/>
            <p:cNvSpPr/>
            <p:nvPr/>
          </p:nvSpPr>
          <p:spPr>
            <a:xfrm>
              <a:off x="963150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Rectangle 1952"/>
            <p:cNvSpPr/>
            <p:nvPr/>
          </p:nvSpPr>
          <p:spPr>
            <a:xfrm>
              <a:off x="11551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Rectangle 1953"/>
            <p:cNvSpPr/>
            <p:nvPr/>
          </p:nvSpPr>
          <p:spPr>
            <a:xfrm>
              <a:off x="1347201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Rectangle 1954"/>
            <p:cNvSpPr/>
            <p:nvPr/>
          </p:nvSpPr>
          <p:spPr>
            <a:xfrm>
              <a:off x="1539226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Rectangle 1955"/>
            <p:cNvSpPr/>
            <p:nvPr/>
          </p:nvSpPr>
          <p:spPr>
            <a:xfrm>
              <a:off x="1731250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Rectangle 1956"/>
            <p:cNvSpPr/>
            <p:nvPr/>
          </p:nvSpPr>
          <p:spPr>
            <a:xfrm>
              <a:off x="19232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Rectangle 1957"/>
            <p:cNvSpPr/>
            <p:nvPr/>
          </p:nvSpPr>
          <p:spPr>
            <a:xfrm>
              <a:off x="2115299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Rectangle 1973"/>
            <p:cNvSpPr/>
            <p:nvPr/>
          </p:nvSpPr>
          <p:spPr>
            <a:xfrm>
              <a:off x="769905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Rectangle 1974"/>
            <p:cNvSpPr/>
            <p:nvPr/>
          </p:nvSpPr>
          <p:spPr>
            <a:xfrm>
              <a:off x="961930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Rectangle 1975"/>
            <p:cNvSpPr/>
            <p:nvPr/>
          </p:nvSpPr>
          <p:spPr>
            <a:xfrm>
              <a:off x="11539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Rectangle 1976"/>
            <p:cNvSpPr/>
            <p:nvPr/>
          </p:nvSpPr>
          <p:spPr>
            <a:xfrm>
              <a:off x="1345981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Rectangle 1977"/>
            <p:cNvSpPr/>
            <p:nvPr/>
          </p:nvSpPr>
          <p:spPr>
            <a:xfrm>
              <a:off x="1538006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Rectangle 1978"/>
            <p:cNvSpPr/>
            <p:nvPr/>
          </p:nvSpPr>
          <p:spPr>
            <a:xfrm>
              <a:off x="1730030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Rectangle 1979"/>
            <p:cNvSpPr/>
            <p:nvPr/>
          </p:nvSpPr>
          <p:spPr>
            <a:xfrm>
              <a:off x="19220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Rectangle 1980"/>
            <p:cNvSpPr/>
            <p:nvPr/>
          </p:nvSpPr>
          <p:spPr>
            <a:xfrm>
              <a:off x="2114079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Rectangle 1996"/>
            <p:cNvSpPr/>
            <p:nvPr/>
          </p:nvSpPr>
          <p:spPr>
            <a:xfrm>
              <a:off x="771125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Rectangle 1997"/>
            <p:cNvSpPr/>
            <p:nvPr/>
          </p:nvSpPr>
          <p:spPr>
            <a:xfrm>
              <a:off x="963150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Rectangle 1998"/>
            <p:cNvSpPr/>
            <p:nvPr/>
          </p:nvSpPr>
          <p:spPr>
            <a:xfrm>
              <a:off x="11551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Rectangle 1999"/>
            <p:cNvSpPr/>
            <p:nvPr/>
          </p:nvSpPr>
          <p:spPr>
            <a:xfrm>
              <a:off x="1347201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Rectangle 2000"/>
            <p:cNvSpPr/>
            <p:nvPr/>
          </p:nvSpPr>
          <p:spPr>
            <a:xfrm>
              <a:off x="1539226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Rectangle 2001"/>
            <p:cNvSpPr/>
            <p:nvPr/>
          </p:nvSpPr>
          <p:spPr>
            <a:xfrm>
              <a:off x="1731250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Rectangle 2002"/>
            <p:cNvSpPr/>
            <p:nvPr/>
          </p:nvSpPr>
          <p:spPr>
            <a:xfrm>
              <a:off x="19232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Rectangle 2003"/>
            <p:cNvSpPr/>
            <p:nvPr/>
          </p:nvSpPr>
          <p:spPr>
            <a:xfrm>
              <a:off x="2115299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Rectangle 2019"/>
            <p:cNvSpPr/>
            <p:nvPr/>
          </p:nvSpPr>
          <p:spPr>
            <a:xfrm>
              <a:off x="769905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Rectangle 2020"/>
            <p:cNvSpPr/>
            <p:nvPr/>
          </p:nvSpPr>
          <p:spPr>
            <a:xfrm>
              <a:off x="961930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Rectangle 2021"/>
            <p:cNvSpPr/>
            <p:nvPr/>
          </p:nvSpPr>
          <p:spPr>
            <a:xfrm>
              <a:off x="11539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Rectangle 2022"/>
            <p:cNvSpPr/>
            <p:nvPr/>
          </p:nvSpPr>
          <p:spPr>
            <a:xfrm>
              <a:off x="1345981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Rectangle 2023"/>
            <p:cNvSpPr/>
            <p:nvPr/>
          </p:nvSpPr>
          <p:spPr>
            <a:xfrm>
              <a:off x="1538006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Rectangle 2024"/>
            <p:cNvSpPr/>
            <p:nvPr/>
          </p:nvSpPr>
          <p:spPr>
            <a:xfrm>
              <a:off x="1730030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Rectangle 2025"/>
            <p:cNvSpPr/>
            <p:nvPr/>
          </p:nvSpPr>
          <p:spPr>
            <a:xfrm>
              <a:off x="19220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Rectangle 2026"/>
            <p:cNvSpPr/>
            <p:nvPr/>
          </p:nvSpPr>
          <p:spPr>
            <a:xfrm>
              <a:off x="2114079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Rectangle 2042"/>
            <p:cNvSpPr/>
            <p:nvPr/>
          </p:nvSpPr>
          <p:spPr>
            <a:xfrm>
              <a:off x="771125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Rectangle 2043"/>
            <p:cNvSpPr/>
            <p:nvPr/>
          </p:nvSpPr>
          <p:spPr>
            <a:xfrm>
              <a:off x="963150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Rectangle 2044"/>
            <p:cNvSpPr/>
            <p:nvPr/>
          </p:nvSpPr>
          <p:spPr>
            <a:xfrm>
              <a:off x="11551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Rectangle 2045"/>
            <p:cNvSpPr/>
            <p:nvPr/>
          </p:nvSpPr>
          <p:spPr>
            <a:xfrm>
              <a:off x="1347201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Rectangle 2046"/>
            <p:cNvSpPr/>
            <p:nvPr/>
          </p:nvSpPr>
          <p:spPr>
            <a:xfrm>
              <a:off x="1539226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Rectangle 2047"/>
            <p:cNvSpPr/>
            <p:nvPr/>
          </p:nvSpPr>
          <p:spPr>
            <a:xfrm>
              <a:off x="1731250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19232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Rectangle 2049"/>
            <p:cNvSpPr/>
            <p:nvPr/>
          </p:nvSpPr>
          <p:spPr>
            <a:xfrm>
              <a:off x="2115299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Rectangle 2066"/>
            <p:cNvSpPr/>
            <p:nvPr/>
          </p:nvSpPr>
          <p:spPr>
            <a:xfrm>
              <a:off x="769905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/>
            <p:cNvSpPr/>
            <p:nvPr/>
          </p:nvSpPr>
          <p:spPr>
            <a:xfrm>
              <a:off x="961930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Rectangle 2068"/>
            <p:cNvSpPr/>
            <p:nvPr/>
          </p:nvSpPr>
          <p:spPr>
            <a:xfrm>
              <a:off x="11539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Rectangle 2069"/>
            <p:cNvSpPr/>
            <p:nvPr/>
          </p:nvSpPr>
          <p:spPr>
            <a:xfrm>
              <a:off x="1345981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Rectangle 2070"/>
            <p:cNvSpPr/>
            <p:nvPr/>
          </p:nvSpPr>
          <p:spPr>
            <a:xfrm>
              <a:off x="1538006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Rectangle 2071"/>
            <p:cNvSpPr/>
            <p:nvPr/>
          </p:nvSpPr>
          <p:spPr>
            <a:xfrm>
              <a:off x="1730030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/>
            <p:cNvSpPr/>
            <p:nvPr/>
          </p:nvSpPr>
          <p:spPr>
            <a:xfrm>
              <a:off x="19220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/>
            <p:cNvSpPr/>
            <p:nvPr/>
          </p:nvSpPr>
          <p:spPr>
            <a:xfrm>
              <a:off x="2114079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Rectangle 2089"/>
            <p:cNvSpPr/>
            <p:nvPr/>
          </p:nvSpPr>
          <p:spPr>
            <a:xfrm>
              <a:off x="771125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Rectangle 2090"/>
            <p:cNvSpPr/>
            <p:nvPr/>
          </p:nvSpPr>
          <p:spPr>
            <a:xfrm>
              <a:off x="963150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Rectangle 2091"/>
            <p:cNvSpPr/>
            <p:nvPr/>
          </p:nvSpPr>
          <p:spPr>
            <a:xfrm>
              <a:off x="11551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3" name="Rectangle 2092"/>
            <p:cNvSpPr/>
            <p:nvPr/>
          </p:nvSpPr>
          <p:spPr>
            <a:xfrm>
              <a:off x="1347201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Rectangle 2093"/>
            <p:cNvSpPr/>
            <p:nvPr/>
          </p:nvSpPr>
          <p:spPr>
            <a:xfrm>
              <a:off x="1539226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5" name="Rectangle 2094"/>
            <p:cNvSpPr/>
            <p:nvPr/>
          </p:nvSpPr>
          <p:spPr>
            <a:xfrm>
              <a:off x="1731250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Rectangle 2095"/>
            <p:cNvSpPr/>
            <p:nvPr/>
          </p:nvSpPr>
          <p:spPr>
            <a:xfrm>
              <a:off x="19232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7" name="Rectangle 2096"/>
            <p:cNvSpPr/>
            <p:nvPr/>
          </p:nvSpPr>
          <p:spPr>
            <a:xfrm>
              <a:off x="2115299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Rectangle 2112"/>
            <p:cNvSpPr/>
            <p:nvPr/>
          </p:nvSpPr>
          <p:spPr>
            <a:xfrm>
              <a:off x="769905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4" name="Rectangle 2113"/>
            <p:cNvSpPr/>
            <p:nvPr/>
          </p:nvSpPr>
          <p:spPr>
            <a:xfrm>
              <a:off x="961930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5" name="Rectangle 2114"/>
            <p:cNvSpPr/>
            <p:nvPr/>
          </p:nvSpPr>
          <p:spPr>
            <a:xfrm>
              <a:off x="11539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6" name="Rectangle 2115"/>
            <p:cNvSpPr/>
            <p:nvPr/>
          </p:nvSpPr>
          <p:spPr>
            <a:xfrm>
              <a:off x="1345981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7" name="Rectangle 2116"/>
            <p:cNvSpPr/>
            <p:nvPr/>
          </p:nvSpPr>
          <p:spPr>
            <a:xfrm>
              <a:off x="1538006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Rectangle 2117"/>
            <p:cNvSpPr/>
            <p:nvPr/>
          </p:nvSpPr>
          <p:spPr>
            <a:xfrm>
              <a:off x="1730030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Rectangle 2118"/>
            <p:cNvSpPr/>
            <p:nvPr/>
          </p:nvSpPr>
          <p:spPr>
            <a:xfrm>
              <a:off x="19220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Rectangle 2119"/>
            <p:cNvSpPr/>
            <p:nvPr/>
          </p:nvSpPr>
          <p:spPr>
            <a:xfrm>
              <a:off x="2114079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Rectangle 2135"/>
            <p:cNvSpPr/>
            <p:nvPr/>
          </p:nvSpPr>
          <p:spPr>
            <a:xfrm>
              <a:off x="771125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Rectangle 2136"/>
            <p:cNvSpPr/>
            <p:nvPr/>
          </p:nvSpPr>
          <p:spPr>
            <a:xfrm>
              <a:off x="963150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Rectangle 2137"/>
            <p:cNvSpPr/>
            <p:nvPr/>
          </p:nvSpPr>
          <p:spPr>
            <a:xfrm>
              <a:off x="11551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Rectangle 2138"/>
            <p:cNvSpPr/>
            <p:nvPr/>
          </p:nvSpPr>
          <p:spPr>
            <a:xfrm>
              <a:off x="1347201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Rectangle 2139"/>
            <p:cNvSpPr/>
            <p:nvPr/>
          </p:nvSpPr>
          <p:spPr>
            <a:xfrm>
              <a:off x="1539226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Rectangle 2140"/>
            <p:cNvSpPr/>
            <p:nvPr/>
          </p:nvSpPr>
          <p:spPr>
            <a:xfrm>
              <a:off x="1731250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Rectangle 2141"/>
            <p:cNvSpPr/>
            <p:nvPr/>
          </p:nvSpPr>
          <p:spPr>
            <a:xfrm>
              <a:off x="19232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Rectangle 2142"/>
            <p:cNvSpPr/>
            <p:nvPr/>
          </p:nvSpPr>
          <p:spPr>
            <a:xfrm>
              <a:off x="2115299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Rectangle 2158"/>
            <p:cNvSpPr/>
            <p:nvPr/>
          </p:nvSpPr>
          <p:spPr>
            <a:xfrm>
              <a:off x="769905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Rectangle 2159"/>
            <p:cNvSpPr/>
            <p:nvPr/>
          </p:nvSpPr>
          <p:spPr>
            <a:xfrm>
              <a:off x="961930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Rectangle 2160"/>
            <p:cNvSpPr/>
            <p:nvPr/>
          </p:nvSpPr>
          <p:spPr>
            <a:xfrm>
              <a:off x="11539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Rectangle 2161"/>
            <p:cNvSpPr/>
            <p:nvPr/>
          </p:nvSpPr>
          <p:spPr>
            <a:xfrm>
              <a:off x="1345981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Rectangle 2162"/>
            <p:cNvSpPr/>
            <p:nvPr/>
          </p:nvSpPr>
          <p:spPr>
            <a:xfrm>
              <a:off x="1538006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Rectangle 2163"/>
            <p:cNvSpPr/>
            <p:nvPr/>
          </p:nvSpPr>
          <p:spPr>
            <a:xfrm>
              <a:off x="1730030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Rectangle 2164"/>
            <p:cNvSpPr/>
            <p:nvPr/>
          </p:nvSpPr>
          <p:spPr>
            <a:xfrm>
              <a:off x="19220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Rectangle 2165"/>
            <p:cNvSpPr/>
            <p:nvPr/>
          </p:nvSpPr>
          <p:spPr>
            <a:xfrm>
              <a:off x="2114079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2" name="Straight Connector 2181"/>
            <p:cNvCxnSpPr/>
            <p:nvPr/>
          </p:nvCxnSpPr>
          <p:spPr>
            <a:xfrm rot="16200000" flipH="1">
              <a:off x="-185640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3" name="Straight Connector 2182"/>
            <p:cNvCxnSpPr/>
            <p:nvPr/>
          </p:nvCxnSpPr>
          <p:spPr>
            <a:xfrm rot="16200000" flipH="1">
              <a:off x="390434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0" name="Rectangle 2209"/>
            <p:cNvSpPr/>
            <p:nvPr/>
          </p:nvSpPr>
          <p:spPr>
            <a:xfrm>
              <a:off x="2268920" y="2353660"/>
              <a:ext cx="152400" cy="307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197"/>
          <p:cNvGrpSpPr/>
          <p:nvPr/>
        </p:nvGrpSpPr>
        <p:grpSpPr>
          <a:xfrm>
            <a:off x="961930" y="2737710"/>
            <a:ext cx="768100" cy="192025"/>
            <a:chOff x="769905" y="2353660"/>
            <a:chExt cx="768100" cy="192025"/>
          </a:xfrm>
        </p:grpSpPr>
        <p:sp>
          <p:nvSpPr>
            <p:cNvPr id="2199" name="Rectangle 2198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Rectangle 2199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2188"/>
          <p:cNvGrpSpPr/>
          <p:nvPr/>
        </p:nvGrpSpPr>
        <p:grpSpPr>
          <a:xfrm>
            <a:off x="769905" y="2353660"/>
            <a:ext cx="768100" cy="192025"/>
            <a:chOff x="769905" y="2353660"/>
            <a:chExt cx="768100" cy="192025"/>
          </a:xfrm>
        </p:grpSpPr>
        <p:sp>
          <p:nvSpPr>
            <p:cNvPr id="2190" name="Rectangle 2189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Rectangle 2190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2465"/>
          <p:cNvGrpSpPr/>
          <p:nvPr/>
        </p:nvGrpSpPr>
        <p:grpSpPr>
          <a:xfrm>
            <a:off x="2574940" y="3352800"/>
            <a:ext cx="891591" cy="990600"/>
            <a:chOff x="2574940" y="3352800"/>
            <a:chExt cx="891591" cy="990600"/>
          </a:xfrm>
        </p:grpSpPr>
        <p:sp>
          <p:nvSpPr>
            <p:cNvPr id="2212" name="Right Arrow 2211"/>
            <p:cNvSpPr/>
            <p:nvPr/>
          </p:nvSpPr>
          <p:spPr>
            <a:xfrm>
              <a:off x="2704531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TextBox 2212"/>
            <p:cNvSpPr txBox="1"/>
            <p:nvPr/>
          </p:nvSpPr>
          <p:spPr>
            <a:xfrm>
              <a:off x="2574940" y="33528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median</a:t>
              </a:r>
              <a:endParaRPr lang="en-US" i="1" dirty="0"/>
            </a:p>
          </p:txBody>
        </p:sp>
      </p:grpSp>
      <p:grpSp>
        <p:nvGrpSpPr>
          <p:cNvPr id="12" name="Group 17"/>
          <p:cNvGrpSpPr/>
          <p:nvPr/>
        </p:nvGrpSpPr>
        <p:grpSpPr>
          <a:xfrm>
            <a:off x="3688685" y="2046420"/>
            <a:ext cx="1689820" cy="3810000"/>
            <a:chOff x="6415440" y="2046420"/>
            <a:chExt cx="1689820" cy="3810000"/>
          </a:xfrm>
        </p:grpSpPr>
        <p:pic>
          <p:nvPicPr>
            <p:cNvPr id="2215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 t="5919"/>
            <a:stretch>
              <a:fillRect/>
            </a:stretch>
          </p:blipFill>
          <p:spPr bwMode="auto">
            <a:xfrm>
              <a:off x="6453845" y="2271932"/>
              <a:ext cx="1238250" cy="358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16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 l="24192" r="16672" b="87904"/>
            <a:stretch>
              <a:fillRect/>
            </a:stretch>
          </p:blipFill>
          <p:spPr bwMode="auto">
            <a:xfrm>
              <a:off x="6415440" y="2046420"/>
              <a:ext cx="1689820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" name="Group 2216"/>
          <p:cNvGrpSpPr/>
          <p:nvPr/>
        </p:nvGrpSpPr>
        <p:grpSpPr>
          <a:xfrm>
            <a:off x="4263541" y="2353660"/>
            <a:ext cx="581538" cy="3072402"/>
            <a:chOff x="6990296" y="2353660"/>
            <a:chExt cx="581538" cy="3072402"/>
          </a:xfrm>
        </p:grpSpPr>
        <p:sp>
          <p:nvSpPr>
            <p:cNvPr id="2218" name="Rectangle 2217"/>
            <p:cNvSpPr/>
            <p:nvPr/>
          </p:nvSpPr>
          <p:spPr>
            <a:xfrm>
              <a:off x="6991515" y="2353660"/>
              <a:ext cx="580319" cy="307240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Rectangle 2218"/>
            <p:cNvSpPr/>
            <p:nvPr/>
          </p:nvSpPr>
          <p:spPr>
            <a:xfrm>
              <a:off x="6991516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Rectangle 2219"/>
            <p:cNvSpPr/>
            <p:nvPr/>
          </p:nvSpPr>
          <p:spPr>
            <a:xfrm>
              <a:off x="7183541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Rectangle 2220"/>
            <p:cNvSpPr/>
            <p:nvPr/>
          </p:nvSpPr>
          <p:spPr>
            <a:xfrm>
              <a:off x="7375565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Rectangle 2221"/>
            <p:cNvSpPr/>
            <p:nvPr/>
          </p:nvSpPr>
          <p:spPr>
            <a:xfrm>
              <a:off x="6990296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Rectangle 2222"/>
            <p:cNvSpPr/>
            <p:nvPr/>
          </p:nvSpPr>
          <p:spPr>
            <a:xfrm>
              <a:off x="7182321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Rectangle 2223"/>
            <p:cNvSpPr/>
            <p:nvPr/>
          </p:nvSpPr>
          <p:spPr>
            <a:xfrm>
              <a:off x="7374345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Rectangle 2224"/>
            <p:cNvSpPr/>
            <p:nvPr/>
          </p:nvSpPr>
          <p:spPr>
            <a:xfrm>
              <a:off x="6991516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Rectangle 2225"/>
            <p:cNvSpPr/>
            <p:nvPr/>
          </p:nvSpPr>
          <p:spPr>
            <a:xfrm>
              <a:off x="7183541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7" name="Rectangle 2226"/>
            <p:cNvSpPr/>
            <p:nvPr/>
          </p:nvSpPr>
          <p:spPr>
            <a:xfrm>
              <a:off x="7375565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8" name="Rectangle 2227"/>
            <p:cNvSpPr/>
            <p:nvPr/>
          </p:nvSpPr>
          <p:spPr>
            <a:xfrm>
              <a:off x="6990296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9" name="Rectangle 2228"/>
            <p:cNvSpPr/>
            <p:nvPr/>
          </p:nvSpPr>
          <p:spPr>
            <a:xfrm>
              <a:off x="7182321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0" name="Rectangle 2229"/>
            <p:cNvSpPr/>
            <p:nvPr/>
          </p:nvSpPr>
          <p:spPr>
            <a:xfrm>
              <a:off x="7374345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1" name="Rectangle 2230"/>
            <p:cNvSpPr/>
            <p:nvPr/>
          </p:nvSpPr>
          <p:spPr>
            <a:xfrm>
              <a:off x="6991516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2" name="Rectangle 2231"/>
            <p:cNvSpPr/>
            <p:nvPr/>
          </p:nvSpPr>
          <p:spPr>
            <a:xfrm>
              <a:off x="7183541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3" name="Rectangle 2232"/>
            <p:cNvSpPr/>
            <p:nvPr/>
          </p:nvSpPr>
          <p:spPr>
            <a:xfrm>
              <a:off x="7375565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4" name="Rectangle 2233"/>
            <p:cNvSpPr/>
            <p:nvPr/>
          </p:nvSpPr>
          <p:spPr>
            <a:xfrm>
              <a:off x="6990296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5" name="Rectangle 2234"/>
            <p:cNvSpPr/>
            <p:nvPr/>
          </p:nvSpPr>
          <p:spPr>
            <a:xfrm>
              <a:off x="7182321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6" name="Rectangle 2235"/>
            <p:cNvSpPr/>
            <p:nvPr/>
          </p:nvSpPr>
          <p:spPr>
            <a:xfrm>
              <a:off x="7374345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7" name="Rectangle 2236"/>
            <p:cNvSpPr/>
            <p:nvPr/>
          </p:nvSpPr>
          <p:spPr>
            <a:xfrm>
              <a:off x="6991516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8" name="Rectangle 2237"/>
            <p:cNvSpPr/>
            <p:nvPr/>
          </p:nvSpPr>
          <p:spPr>
            <a:xfrm>
              <a:off x="7183541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9" name="Rectangle 2238"/>
            <p:cNvSpPr/>
            <p:nvPr/>
          </p:nvSpPr>
          <p:spPr>
            <a:xfrm>
              <a:off x="7375565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0" name="Rectangle 2239"/>
            <p:cNvSpPr/>
            <p:nvPr/>
          </p:nvSpPr>
          <p:spPr>
            <a:xfrm>
              <a:off x="6990296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1" name="Rectangle 2240"/>
            <p:cNvSpPr/>
            <p:nvPr/>
          </p:nvSpPr>
          <p:spPr>
            <a:xfrm>
              <a:off x="7182321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2" name="Rectangle 2241"/>
            <p:cNvSpPr/>
            <p:nvPr/>
          </p:nvSpPr>
          <p:spPr>
            <a:xfrm>
              <a:off x="7374345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3" name="Rectangle 2242"/>
            <p:cNvSpPr/>
            <p:nvPr/>
          </p:nvSpPr>
          <p:spPr>
            <a:xfrm>
              <a:off x="6991516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4" name="Rectangle 2243"/>
            <p:cNvSpPr/>
            <p:nvPr/>
          </p:nvSpPr>
          <p:spPr>
            <a:xfrm>
              <a:off x="7183541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5" name="Rectangle 2244"/>
            <p:cNvSpPr/>
            <p:nvPr/>
          </p:nvSpPr>
          <p:spPr>
            <a:xfrm>
              <a:off x="7375565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6" name="Rectangle 2245"/>
            <p:cNvSpPr/>
            <p:nvPr/>
          </p:nvSpPr>
          <p:spPr>
            <a:xfrm>
              <a:off x="6990296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7" name="Rectangle 2246"/>
            <p:cNvSpPr/>
            <p:nvPr/>
          </p:nvSpPr>
          <p:spPr>
            <a:xfrm>
              <a:off x="7182321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8" name="Rectangle 2247"/>
            <p:cNvSpPr/>
            <p:nvPr/>
          </p:nvSpPr>
          <p:spPr>
            <a:xfrm>
              <a:off x="7374345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9" name="Rectangle 2248"/>
            <p:cNvSpPr/>
            <p:nvPr/>
          </p:nvSpPr>
          <p:spPr>
            <a:xfrm>
              <a:off x="6991516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0" name="Rectangle 2249"/>
            <p:cNvSpPr/>
            <p:nvPr/>
          </p:nvSpPr>
          <p:spPr>
            <a:xfrm>
              <a:off x="7183541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1" name="Rectangle 2250"/>
            <p:cNvSpPr/>
            <p:nvPr/>
          </p:nvSpPr>
          <p:spPr>
            <a:xfrm>
              <a:off x="7375565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2" name="Rectangle 2251"/>
            <p:cNvSpPr/>
            <p:nvPr/>
          </p:nvSpPr>
          <p:spPr>
            <a:xfrm>
              <a:off x="6990296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3" name="Rectangle 2252"/>
            <p:cNvSpPr/>
            <p:nvPr/>
          </p:nvSpPr>
          <p:spPr>
            <a:xfrm>
              <a:off x="7182321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4" name="Rectangle 2253"/>
            <p:cNvSpPr/>
            <p:nvPr/>
          </p:nvSpPr>
          <p:spPr>
            <a:xfrm>
              <a:off x="7374345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5" name="Rectangle 2254"/>
            <p:cNvSpPr/>
            <p:nvPr/>
          </p:nvSpPr>
          <p:spPr>
            <a:xfrm>
              <a:off x="6991516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6" name="Rectangle 2255"/>
            <p:cNvSpPr/>
            <p:nvPr/>
          </p:nvSpPr>
          <p:spPr>
            <a:xfrm>
              <a:off x="7183541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7" name="Rectangle 2256"/>
            <p:cNvSpPr/>
            <p:nvPr/>
          </p:nvSpPr>
          <p:spPr>
            <a:xfrm>
              <a:off x="7375565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8" name="Rectangle 2257"/>
            <p:cNvSpPr/>
            <p:nvPr/>
          </p:nvSpPr>
          <p:spPr>
            <a:xfrm>
              <a:off x="6990296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9" name="Rectangle 2258"/>
            <p:cNvSpPr/>
            <p:nvPr/>
          </p:nvSpPr>
          <p:spPr>
            <a:xfrm>
              <a:off x="7182321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0" name="Rectangle 2259"/>
            <p:cNvSpPr/>
            <p:nvPr/>
          </p:nvSpPr>
          <p:spPr>
            <a:xfrm>
              <a:off x="7374345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1" name="Rectangle 2260"/>
            <p:cNvSpPr/>
            <p:nvPr/>
          </p:nvSpPr>
          <p:spPr>
            <a:xfrm>
              <a:off x="6991516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2" name="Rectangle 2261"/>
            <p:cNvSpPr/>
            <p:nvPr/>
          </p:nvSpPr>
          <p:spPr>
            <a:xfrm>
              <a:off x="7183541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3" name="Rectangle 2262"/>
            <p:cNvSpPr/>
            <p:nvPr/>
          </p:nvSpPr>
          <p:spPr>
            <a:xfrm>
              <a:off x="7375565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4" name="Rectangle 2263"/>
            <p:cNvSpPr/>
            <p:nvPr/>
          </p:nvSpPr>
          <p:spPr>
            <a:xfrm>
              <a:off x="6990296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5" name="Rectangle 2264"/>
            <p:cNvSpPr/>
            <p:nvPr/>
          </p:nvSpPr>
          <p:spPr>
            <a:xfrm>
              <a:off x="7182321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6" name="Rectangle 2265"/>
            <p:cNvSpPr/>
            <p:nvPr/>
          </p:nvSpPr>
          <p:spPr>
            <a:xfrm>
              <a:off x="7374345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7" name="Rectangle 2266"/>
          <p:cNvSpPr/>
          <p:nvPr/>
        </p:nvSpPr>
        <p:spPr>
          <a:xfrm>
            <a:off x="4264760" y="2353660"/>
            <a:ext cx="192025" cy="1920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8" name="Rectangle 2267"/>
          <p:cNvSpPr/>
          <p:nvPr/>
        </p:nvSpPr>
        <p:spPr>
          <a:xfrm>
            <a:off x="4456785" y="2737710"/>
            <a:ext cx="192025" cy="1920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2452"/>
          <p:cNvGrpSpPr/>
          <p:nvPr/>
        </p:nvGrpSpPr>
        <p:grpSpPr>
          <a:xfrm>
            <a:off x="6837894" y="2353660"/>
            <a:ext cx="1651416" cy="3072403"/>
            <a:chOff x="6845798" y="2353660"/>
            <a:chExt cx="1651416" cy="3072403"/>
          </a:xfrm>
        </p:grpSpPr>
        <p:sp>
          <p:nvSpPr>
            <p:cNvPr id="2319" name="Rectangle 2318"/>
            <p:cNvSpPr/>
            <p:nvPr/>
          </p:nvSpPr>
          <p:spPr>
            <a:xfrm>
              <a:off x="6845798" y="2362200"/>
              <a:ext cx="1420985" cy="3048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2319"/>
            <p:cNvGrpSpPr/>
            <p:nvPr/>
          </p:nvGrpSpPr>
          <p:grpSpPr>
            <a:xfrm>
              <a:off x="6845799" y="2353660"/>
              <a:ext cx="1651415" cy="3072403"/>
              <a:chOff x="769905" y="2353659"/>
              <a:chExt cx="1651415" cy="3072403"/>
            </a:xfrm>
          </p:grpSpPr>
          <p:sp>
            <p:nvSpPr>
              <p:cNvPr id="2322" name="Rectangle 2321"/>
              <p:cNvSpPr/>
              <p:nvPr/>
            </p:nvSpPr>
            <p:spPr>
              <a:xfrm>
                <a:off x="771125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3" name="Rectangle 2322"/>
              <p:cNvSpPr/>
              <p:nvPr/>
            </p:nvSpPr>
            <p:spPr>
              <a:xfrm>
                <a:off x="963150" y="235365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4" name="Rectangle 2323"/>
              <p:cNvSpPr/>
              <p:nvPr/>
            </p:nvSpPr>
            <p:spPr>
              <a:xfrm>
                <a:off x="1155174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5" name="Rectangle 2324"/>
              <p:cNvSpPr/>
              <p:nvPr/>
            </p:nvSpPr>
            <p:spPr>
              <a:xfrm>
                <a:off x="1347201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6" name="Rectangle 2325"/>
              <p:cNvSpPr/>
              <p:nvPr/>
            </p:nvSpPr>
            <p:spPr>
              <a:xfrm>
                <a:off x="1539226" y="23536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7" name="Rectangle 2326"/>
              <p:cNvSpPr/>
              <p:nvPr/>
            </p:nvSpPr>
            <p:spPr>
              <a:xfrm>
                <a:off x="1731250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8" name="Rectangle 2327"/>
              <p:cNvSpPr/>
              <p:nvPr/>
            </p:nvSpPr>
            <p:spPr>
              <a:xfrm>
                <a:off x="1923274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9" name="Rectangle 2328"/>
              <p:cNvSpPr/>
              <p:nvPr/>
            </p:nvSpPr>
            <p:spPr>
              <a:xfrm>
                <a:off x="2115299" y="235365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0" name="Rectangle 2329"/>
              <p:cNvSpPr/>
              <p:nvPr/>
            </p:nvSpPr>
            <p:spPr>
              <a:xfrm>
                <a:off x="769905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1" name="Rectangle 2330"/>
              <p:cNvSpPr/>
              <p:nvPr/>
            </p:nvSpPr>
            <p:spPr>
              <a:xfrm>
                <a:off x="961930" y="254568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2" name="Rectangle 2331"/>
              <p:cNvSpPr/>
              <p:nvPr/>
            </p:nvSpPr>
            <p:spPr>
              <a:xfrm>
                <a:off x="1153954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3" name="Rectangle 2332"/>
              <p:cNvSpPr/>
              <p:nvPr/>
            </p:nvSpPr>
            <p:spPr>
              <a:xfrm>
                <a:off x="1345981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4" name="Rectangle 2333"/>
              <p:cNvSpPr/>
              <p:nvPr/>
            </p:nvSpPr>
            <p:spPr>
              <a:xfrm>
                <a:off x="1538006" y="25456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5" name="Rectangle 2334"/>
              <p:cNvSpPr/>
              <p:nvPr/>
            </p:nvSpPr>
            <p:spPr>
              <a:xfrm>
                <a:off x="1730030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6" name="Rectangle 2335"/>
              <p:cNvSpPr/>
              <p:nvPr/>
            </p:nvSpPr>
            <p:spPr>
              <a:xfrm>
                <a:off x="1922054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7" name="Rectangle 2336"/>
              <p:cNvSpPr/>
              <p:nvPr/>
            </p:nvSpPr>
            <p:spPr>
              <a:xfrm>
                <a:off x="2114079" y="254568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8" name="Rectangle 2337"/>
              <p:cNvSpPr/>
              <p:nvPr/>
            </p:nvSpPr>
            <p:spPr>
              <a:xfrm>
                <a:off x="771125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9" name="Rectangle 2338"/>
              <p:cNvSpPr/>
              <p:nvPr/>
            </p:nvSpPr>
            <p:spPr>
              <a:xfrm>
                <a:off x="963150" y="273770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0" name="Rectangle 2339"/>
              <p:cNvSpPr/>
              <p:nvPr/>
            </p:nvSpPr>
            <p:spPr>
              <a:xfrm>
                <a:off x="1155174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1" name="Rectangle 2340"/>
              <p:cNvSpPr/>
              <p:nvPr/>
            </p:nvSpPr>
            <p:spPr>
              <a:xfrm>
                <a:off x="1347201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2" name="Rectangle 2341"/>
              <p:cNvSpPr/>
              <p:nvPr/>
            </p:nvSpPr>
            <p:spPr>
              <a:xfrm>
                <a:off x="1539226" y="27377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3" name="Rectangle 2342"/>
              <p:cNvSpPr/>
              <p:nvPr/>
            </p:nvSpPr>
            <p:spPr>
              <a:xfrm>
                <a:off x="1731250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4" name="Rectangle 2343"/>
              <p:cNvSpPr/>
              <p:nvPr/>
            </p:nvSpPr>
            <p:spPr>
              <a:xfrm>
                <a:off x="1923274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5" name="Rectangle 2344"/>
              <p:cNvSpPr/>
              <p:nvPr/>
            </p:nvSpPr>
            <p:spPr>
              <a:xfrm>
                <a:off x="2115299" y="273770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6" name="Rectangle 2345"/>
              <p:cNvSpPr/>
              <p:nvPr/>
            </p:nvSpPr>
            <p:spPr>
              <a:xfrm>
                <a:off x="769905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7" name="Rectangle 2346"/>
              <p:cNvSpPr/>
              <p:nvPr/>
            </p:nvSpPr>
            <p:spPr>
              <a:xfrm>
                <a:off x="961930" y="292973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8" name="Rectangle 2347"/>
              <p:cNvSpPr/>
              <p:nvPr/>
            </p:nvSpPr>
            <p:spPr>
              <a:xfrm>
                <a:off x="1153954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9" name="Rectangle 2348"/>
              <p:cNvSpPr/>
              <p:nvPr/>
            </p:nvSpPr>
            <p:spPr>
              <a:xfrm>
                <a:off x="1345981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0" name="Rectangle 2349"/>
              <p:cNvSpPr/>
              <p:nvPr/>
            </p:nvSpPr>
            <p:spPr>
              <a:xfrm>
                <a:off x="1538006" y="29297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1" name="Rectangle 2350"/>
              <p:cNvSpPr/>
              <p:nvPr/>
            </p:nvSpPr>
            <p:spPr>
              <a:xfrm>
                <a:off x="1730030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2" name="Rectangle 2351"/>
              <p:cNvSpPr/>
              <p:nvPr/>
            </p:nvSpPr>
            <p:spPr>
              <a:xfrm>
                <a:off x="1922054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3" name="Rectangle 2352"/>
              <p:cNvSpPr/>
              <p:nvPr/>
            </p:nvSpPr>
            <p:spPr>
              <a:xfrm>
                <a:off x="2114079" y="292973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4" name="Rectangle 2353"/>
              <p:cNvSpPr/>
              <p:nvPr/>
            </p:nvSpPr>
            <p:spPr>
              <a:xfrm>
                <a:off x="771125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5" name="Rectangle 2354"/>
              <p:cNvSpPr/>
              <p:nvPr/>
            </p:nvSpPr>
            <p:spPr>
              <a:xfrm>
                <a:off x="963150" y="31217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6" name="Rectangle 2355"/>
              <p:cNvSpPr/>
              <p:nvPr/>
            </p:nvSpPr>
            <p:spPr>
              <a:xfrm>
                <a:off x="1155174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7" name="Rectangle 2356"/>
              <p:cNvSpPr/>
              <p:nvPr/>
            </p:nvSpPr>
            <p:spPr>
              <a:xfrm>
                <a:off x="1347201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8" name="Rectangle 2357"/>
              <p:cNvSpPr/>
              <p:nvPr/>
            </p:nvSpPr>
            <p:spPr>
              <a:xfrm>
                <a:off x="1539226" y="31217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9" name="Rectangle 2358"/>
              <p:cNvSpPr/>
              <p:nvPr/>
            </p:nvSpPr>
            <p:spPr>
              <a:xfrm>
                <a:off x="1731250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0" name="Rectangle 2359"/>
              <p:cNvSpPr/>
              <p:nvPr/>
            </p:nvSpPr>
            <p:spPr>
              <a:xfrm>
                <a:off x="1923274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1" name="Rectangle 2360"/>
              <p:cNvSpPr/>
              <p:nvPr/>
            </p:nvSpPr>
            <p:spPr>
              <a:xfrm>
                <a:off x="2115299" y="31217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2" name="Rectangle 2361"/>
              <p:cNvSpPr/>
              <p:nvPr/>
            </p:nvSpPr>
            <p:spPr>
              <a:xfrm>
                <a:off x="769905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3" name="Rectangle 2362"/>
              <p:cNvSpPr/>
              <p:nvPr/>
            </p:nvSpPr>
            <p:spPr>
              <a:xfrm>
                <a:off x="961930" y="33137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4" name="Rectangle 2363"/>
              <p:cNvSpPr/>
              <p:nvPr/>
            </p:nvSpPr>
            <p:spPr>
              <a:xfrm>
                <a:off x="1153954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5" name="Rectangle 2364"/>
              <p:cNvSpPr/>
              <p:nvPr/>
            </p:nvSpPr>
            <p:spPr>
              <a:xfrm>
                <a:off x="1345981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6" name="Rectangle 2365"/>
              <p:cNvSpPr/>
              <p:nvPr/>
            </p:nvSpPr>
            <p:spPr>
              <a:xfrm>
                <a:off x="1538006" y="33137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7" name="Rectangle 2366"/>
              <p:cNvSpPr/>
              <p:nvPr/>
            </p:nvSpPr>
            <p:spPr>
              <a:xfrm>
                <a:off x="1730030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8" name="Rectangle 2367"/>
              <p:cNvSpPr/>
              <p:nvPr/>
            </p:nvSpPr>
            <p:spPr>
              <a:xfrm>
                <a:off x="1922054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9" name="Rectangle 2368"/>
              <p:cNvSpPr/>
              <p:nvPr/>
            </p:nvSpPr>
            <p:spPr>
              <a:xfrm>
                <a:off x="2114079" y="33137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0" name="Rectangle 2369"/>
              <p:cNvSpPr/>
              <p:nvPr/>
            </p:nvSpPr>
            <p:spPr>
              <a:xfrm>
                <a:off x="771125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1" name="Rectangle 2370"/>
              <p:cNvSpPr/>
              <p:nvPr/>
            </p:nvSpPr>
            <p:spPr>
              <a:xfrm>
                <a:off x="963150" y="35058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2" name="Rectangle 2371"/>
              <p:cNvSpPr/>
              <p:nvPr/>
            </p:nvSpPr>
            <p:spPr>
              <a:xfrm>
                <a:off x="1155174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3" name="Rectangle 2372"/>
              <p:cNvSpPr/>
              <p:nvPr/>
            </p:nvSpPr>
            <p:spPr>
              <a:xfrm>
                <a:off x="1347201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4" name="Rectangle 2373"/>
              <p:cNvSpPr/>
              <p:nvPr/>
            </p:nvSpPr>
            <p:spPr>
              <a:xfrm>
                <a:off x="1539226" y="35058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5" name="Rectangle 2374"/>
              <p:cNvSpPr/>
              <p:nvPr/>
            </p:nvSpPr>
            <p:spPr>
              <a:xfrm>
                <a:off x="1731250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6" name="Rectangle 2375"/>
              <p:cNvSpPr/>
              <p:nvPr/>
            </p:nvSpPr>
            <p:spPr>
              <a:xfrm>
                <a:off x="1923274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Rectangle 2376"/>
              <p:cNvSpPr/>
              <p:nvPr/>
            </p:nvSpPr>
            <p:spPr>
              <a:xfrm>
                <a:off x="2115299" y="35058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Rectangle 2377"/>
              <p:cNvSpPr/>
              <p:nvPr/>
            </p:nvSpPr>
            <p:spPr>
              <a:xfrm>
                <a:off x="769905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9" name="Rectangle 2378"/>
              <p:cNvSpPr/>
              <p:nvPr/>
            </p:nvSpPr>
            <p:spPr>
              <a:xfrm>
                <a:off x="961930" y="36978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0" name="Rectangle 2379"/>
              <p:cNvSpPr/>
              <p:nvPr/>
            </p:nvSpPr>
            <p:spPr>
              <a:xfrm>
                <a:off x="1153954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1" name="Rectangle 2380"/>
              <p:cNvSpPr/>
              <p:nvPr/>
            </p:nvSpPr>
            <p:spPr>
              <a:xfrm>
                <a:off x="1345981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2" name="Rectangle 2381"/>
              <p:cNvSpPr/>
              <p:nvPr/>
            </p:nvSpPr>
            <p:spPr>
              <a:xfrm>
                <a:off x="1538006" y="36978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3" name="Rectangle 2382"/>
              <p:cNvSpPr/>
              <p:nvPr/>
            </p:nvSpPr>
            <p:spPr>
              <a:xfrm>
                <a:off x="1730030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4" name="Rectangle 2383"/>
              <p:cNvSpPr/>
              <p:nvPr/>
            </p:nvSpPr>
            <p:spPr>
              <a:xfrm>
                <a:off x="1922054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5" name="Rectangle 2384"/>
              <p:cNvSpPr/>
              <p:nvPr/>
            </p:nvSpPr>
            <p:spPr>
              <a:xfrm>
                <a:off x="2114079" y="36978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6" name="Rectangle 2385"/>
              <p:cNvSpPr/>
              <p:nvPr/>
            </p:nvSpPr>
            <p:spPr>
              <a:xfrm>
                <a:off x="771125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7" name="Rectangle 2386"/>
              <p:cNvSpPr/>
              <p:nvPr/>
            </p:nvSpPr>
            <p:spPr>
              <a:xfrm>
                <a:off x="963150" y="38898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8" name="Rectangle 2387"/>
              <p:cNvSpPr/>
              <p:nvPr/>
            </p:nvSpPr>
            <p:spPr>
              <a:xfrm>
                <a:off x="1155174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9" name="Rectangle 2388"/>
              <p:cNvSpPr/>
              <p:nvPr/>
            </p:nvSpPr>
            <p:spPr>
              <a:xfrm>
                <a:off x="1347201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0" name="Rectangle 2389"/>
              <p:cNvSpPr/>
              <p:nvPr/>
            </p:nvSpPr>
            <p:spPr>
              <a:xfrm>
                <a:off x="1539226" y="38898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1" name="Rectangle 2390"/>
              <p:cNvSpPr/>
              <p:nvPr/>
            </p:nvSpPr>
            <p:spPr>
              <a:xfrm>
                <a:off x="1731250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2" name="Rectangle 2391"/>
              <p:cNvSpPr/>
              <p:nvPr/>
            </p:nvSpPr>
            <p:spPr>
              <a:xfrm>
                <a:off x="1923274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3" name="Rectangle 2392"/>
              <p:cNvSpPr/>
              <p:nvPr/>
            </p:nvSpPr>
            <p:spPr>
              <a:xfrm>
                <a:off x="2115299" y="38898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4" name="Rectangle 2393"/>
              <p:cNvSpPr/>
              <p:nvPr/>
            </p:nvSpPr>
            <p:spPr>
              <a:xfrm>
                <a:off x="769905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5" name="Rectangle 2394"/>
              <p:cNvSpPr/>
              <p:nvPr/>
            </p:nvSpPr>
            <p:spPr>
              <a:xfrm>
                <a:off x="961930" y="40818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6" name="Rectangle 2395"/>
              <p:cNvSpPr/>
              <p:nvPr/>
            </p:nvSpPr>
            <p:spPr>
              <a:xfrm>
                <a:off x="1153954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7" name="Rectangle 2396"/>
              <p:cNvSpPr/>
              <p:nvPr/>
            </p:nvSpPr>
            <p:spPr>
              <a:xfrm>
                <a:off x="1345981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8" name="Rectangle 2397"/>
              <p:cNvSpPr/>
              <p:nvPr/>
            </p:nvSpPr>
            <p:spPr>
              <a:xfrm>
                <a:off x="1538006" y="40818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9" name="Rectangle 2398"/>
              <p:cNvSpPr/>
              <p:nvPr/>
            </p:nvSpPr>
            <p:spPr>
              <a:xfrm>
                <a:off x="1730030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0" name="Rectangle 2399"/>
              <p:cNvSpPr/>
              <p:nvPr/>
            </p:nvSpPr>
            <p:spPr>
              <a:xfrm>
                <a:off x="1922054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1" name="Rectangle 2400"/>
              <p:cNvSpPr/>
              <p:nvPr/>
            </p:nvSpPr>
            <p:spPr>
              <a:xfrm>
                <a:off x="2114079" y="40818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2" name="Rectangle 2401"/>
              <p:cNvSpPr/>
              <p:nvPr/>
            </p:nvSpPr>
            <p:spPr>
              <a:xfrm>
                <a:off x="771125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3" name="Rectangle 2402"/>
              <p:cNvSpPr/>
              <p:nvPr/>
            </p:nvSpPr>
            <p:spPr>
              <a:xfrm>
                <a:off x="963150" y="42739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4" name="Rectangle 2403"/>
              <p:cNvSpPr/>
              <p:nvPr/>
            </p:nvSpPr>
            <p:spPr>
              <a:xfrm>
                <a:off x="1155174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5" name="Rectangle 2404"/>
              <p:cNvSpPr/>
              <p:nvPr/>
            </p:nvSpPr>
            <p:spPr>
              <a:xfrm>
                <a:off x="1347201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6" name="Rectangle 2405"/>
              <p:cNvSpPr/>
              <p:nvPr/>
            </p:nvSpPr>
            <p:spPr>
              <a:xfrm>
                <a:off x="1539226" y="42739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7" name="Rectangle 2406"/>
              <p:cNvSpPr/>
              <p:nvPr/>
            </p:nvSpPr>
            <p:spPr>
              <a:xfrm>
                <a:off x="1731250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8" name="Rectangle 2407"/>
              <p:cNvSpPr/>
              <p:nvPr/>
            </p:nvSpPr>
            <p:spPr>
              <a:xfrm>
                <a:off x="1923274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9" name="Rectangle 2408"/>
              <p:cNvSpPr/>
              <p:nvPr/>
            </p:nvSpPr>
            <p:spPr>
              <a:xfrm>
                <a:off x="2115299" y="42739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0" name="Rectangle 2409"/>
              <p:cNvSpPr/>
              <p:nvPr/>
            </p:nvSpPr>
            <p:spPr>
              <a:xfrm>
                <a:off x="769905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1" name="Rectangle 2410"/>
              <p:cNvSpPr/>
              <p:nvPr/>
            </p:nvSpPr>
            <p:spPr>
              <a:xfrm>
                <a:off x="961930" y="44659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2" name="Rectangle 2411"/>
              <p:cNvSpPr/>
              <p:nvPr/>
            </p:nvSpPr>
            <p:spPr>
              <a:xfrm>
                <a:off x="1153954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3" name="Rectangle 2412"/>
              <p:cNvSpPr/>
              <p:nvPr/>
            </p:nvSpPr>
            <p:spPr>
              <a:xfrm>
                <a:off x="1345981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4" name="Rectangle 2413"/>
              <p:cNvSpPr/>
              <p:nvPr/>
            </p:nvSpPr>
            <p:spPr>
              <a:xfrm>
                <a:off x="1538006" y="44659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5" name="Rectangle 2414"/>
              <p:cNvSpPr/>
              <p:nvPr/>
            </p:nvSpPr>
            <p:spPr>
              <a:xfrm>
                <a:off x="1730030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6" name="Rectangle 2415"/>
              <p:cNvSpPr/>
              <p:nvPr/>
            </p:nvSpPr>
            <p:spPr>
              <a:xfrm>
                <a:off x="1922054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7" name="Rectangle 2416"/>
              <p:cNvSpPr/>
              <p:nvPr/>
            </p:nvSpPr>
            <p:spPr>
              <a:xfrm>
                <a:off x="2114079" y="44659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8" name="Rectangle 2417"/>
              <p:cNvSpPr/>
              <p:nvPr/>
            </p:nvSpPr>
            <p:spPr>
              <a:xfrm>
                <a:off x="771125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9" name="Rectangle 2418"/>
              <p:cNvSpPr/>
              <p:nvPr/>
            </p:nvSpPr>
            <p:spPr>
              <a:xfrm>
                <a:off x="963150" y="46579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0" name="Rectangle 2419"/>
              <p:cNvSpPr/>
              <p:nvPr/>
            </p:nvSpPr>
            <p:spPr>
              <a:xfrm>
                <a:off x="1155174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1" name="Rectangle 2420"/>
              <p:cNvSpPr/>
              <p:nvPr/>
            </p:nvSpPr>
            <p:spPr>
              <a:xfrm>
                <a:off x="1347201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2" name="Rectangle 2421"/>
              <p:cNvSpPr/>
              <p:nvPr/>
            </p:nvSpPr>
            <p:spPr>
              <a:xfrm>
                <a:off x="1539226" y="465796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3" name="Rectangle 2422"/>
              <p:cNvSpPr/>
              <p:nvPr/>
            </p:nvSpPr>
            <p:spPr>
              <a:xfrm>
                <a:off x="1731250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4" name="Rectangle 2423"/>
              <p:cNvSpPr/>
              <p:nvPr/>
            </p:nvSpPr>
            <p:spPr>
              <a:xfrm>
                <a:off x="1923274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5" name="Rectangle 2424"/>
              <p:cNvSpPr/>
              <p:nvPr/>
            </p:nvSpPr>
            <p:spPr>
              <a:xfrm>
                <a:off x="2115299" y="46579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6" name="Rectangle 2425"/>
              <p:cNvSpPr/>
              <p:nvPr/>
            </p:nvSpPr>
            <p:spPr>
              <a:xfrm>
                <a:off x="769905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7" name="Rectangle 2426"/>
              <p:cNvSpPr/>
              <p:nvPr/>
            </p:nvSpPr>
            <p:spPr>
              <a:xfrm>
                <a:off x="961930" y="48499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8" name="Rectangle 2427"/>
              <p:cNvSpPr/>
              <p:nvPr/>
            </p:nvSpPr>
            <p:spPr>
              <a:xfrm>
                <a:off x="1153954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9" name="Rectangle 2428"/>
              <p:cNvSpPr/>
              <p:nvPr/>
            </p:nvSpPr>
            <p:spPr>
              <a:xfrm>
                <a:off x="1345981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0" name="Rectangle 2429"/>
              <p:cNvSpPr/>
              <p:nvPr/>
            </p:nvSpPr>
            <p:spPr>
              <a:xfrm>
                <a:off x="1538006" y="484998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1" name="Rectangle 2430"/>
              <p:cNvSpPr/>
              <p:nvPr/>
            </p:nvSpPr>
            <p:spPr>
              <a:xfrm>
                <a:off x="1730030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2" name="Rectangle 2431"/>
              <p:cNvSpPr/>
              <p:nvPr/>
            </p:nvSpPr>
            <p:spPr>
              <a:xfrm>
                <a:off x="1922054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3" name="Rectangle 2432"/>
              <p:cNvSpPr/>
              <p:nvPr/>
            </p:nvSpPr>
            <p:spPr>
              <a:xfrm>
                <a:off x="2114079" y="48499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4" name="Rectangle 2433"/>
              <p:cNvSpPr/>
              <p:nvPr/>
            </p:nvSpPr>
            <p:spPr>
              <a:xfrm>
                <a:off x="771125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5" name="Rectangle 2434"/>
              <p:cNvSpPr/>
              <p:nvPr/>
            </p:nvSpPr>
            <p:spPr>
              <a:xfrm>
                <a:off x="963150" y="50420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6" name="Rectangle 2435"/>
              <p:cNvSpPr/>
              <p:nvPr/>
            </p:nvSpPr>
            <p:spPr>
              <a:xfrm>
                <a:off x="1155174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7" name="Rectangle 2436"/>
              <p:cNvSpPr/>
              <p:nvPr/>
            </p:nvSpPr>
            <p:spPr>
              <a:xfrm>
                <a:off x="1347201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8" name="Rectangle 2437"/>
              <p:cNvSpPr/>
              <p:nvPr/>
            </p:nvSpPr>
            <p:spPr>
              <a:xfrm>
                <a:off x="1539226" y="504201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9" name="Rectangle 2438"/>
              <p:cNvSpPr/>
              <p:nvPr/>
            </p:nvSpPr>
            <p:spPr>
              <a:xfrm>
                <a:off x="1731250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0" name="Rectangle 2439"/>
              <p:cNvSpPr/>
              <p:nvPr/>
            </p:nvSpPr>
            <p:spPr>
              <a:xfrm>
                <a:off x="1923274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1" name="Rectangle 2440"/>
              <p:cNvSpPr/>
              <p:nvPr/>
            </p:nvSpPr>
            <p:spPr>
              <a:xfrm>
                <a:off x="2115299" y="50420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2" name="Rectangle 2441"/>
              <p:cNvSpPr/>
              <p:nvPr/>
            </p:nvSpPr>
            <p:spPr>
              <a:xfrm>
                <a:off x="769905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3" name="Rectangle 2442"/>
              <p:cNvSpPr/>
              <p:nvPr/>
            </p:nvSpPr>
            <p:spPr>
              <a:xfrm>
                <a:off x="961930" y="52340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4" name="Rectangle 2443"/>
              <p:cNvSpPr/>
              <p:nvPr/>
            </p:nvSpPr>
            <p:spPr>
              <a:xfrm>
                <a:off x="1153954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5" name="Rectangle 2444"/>
              <p:cNvSpPr/>
              <p:nvPr/>
            </p:nvSpPr>
            <p:spPr>
              <a:xfrm>
                <a:off x="1345981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6" name="Rectangle 2445"/>
              <p:cNvSpPr/>
              <p:nvPr/>
            </p:nvSpPr>
            <p:spPr>
              <a:xfrm>
                <a:off x="1538006" y="523403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7" name="Rectangle 2446"/>
              <p:cNvSpPr/>
              <p:nvPr/>
            </p:nvSpPr>
            <p:spPr>
              <a:xfrm>
                <a:off x="1730030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8" name="Rectangle 2447"/>
              <p:cNvSpPr/>
              <p:nvPr/>
            </p:nvSpPr>
            <p:spPr>
              <a:xfrm>
                <a:off x="1922054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9" name="Rectangle 2448"/>
              <p:cNvSpPr/>
              <p:nvPr/>
            </p:nvSpPr>
            <p:spPr>
              <a:xfrm>
                <a:off x="2114079" y="52340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50" name="Straight Connector 2449"/>
              <p:cNvCxnSpPr/>
              <p:nvPr/>
            </p:nvCxnSpPr>
            <p:spPr>
              <a:xfrm rot="16200000" flipH="1">
                <a:off x="-185640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1" name="Straight Connector 2450"/>
              <p:cNvCxnSpPr/>
              <p:nvPr/>
            </p:nvCxnSpPr>
            <p:spPr>
              <a:xfrm rot="16200000" flipH="1">
                <a:off x="390434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2" name="Rectangle 2451"/>
              <p:cNvSpPr/>
              <p:nvPr/>
            </p:nvSpPr>
            <p:spPr>
              <a:xfrm>
                <a:off x="2268920" y="2353660"/>
                <a:ext cx="152400" cy="307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2467"/>
          <p:cNvGrpSpPr/>
          <p:nvPr/>
        </p:nvGrpSpPr>
        <p:grpSpPr>
          <a:xfrm>
            <a:off x="6837895" y="2353660"/>
            <a:ext cx="768100" cy="192025"/>
            <a:chOff x="6837895" y="2353660"/>
            <a:chExt cx="768100" cy="192025"/>
          </a:xfrm>
        </p:grpSpPr>
        <p:sp>
          <p:nvSpPr>
            <p:cNvPr id="2459" name="Rectangle 2458"/>
            <p:cNvSpPr/>
            <p:nvPr/>
          </p:nvSpPr>
          <p:spPr>
            <a:xfrm>
              <a:off x="683789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67" name="Rectangle 2466"/>
            <p:cNvSpPr/>
            <p:nvPr/>
          </p:nvSpPr>
          <p:spPr>
            <a:xfrm>
              <a:off x="741397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2470"/>
          <p:cNvGrpSpPr/>
          <p:nvPr/>
        </p:nvGrpSpPr>
        <p:grpSpPr>
          <a:xfrm>
            <a:off x="7029920" y="2737710"/>
            <a:ext cx="768100" cy="192025"/>
            <a:chOff x="7029920" y="2737710"/>
            <a:chExt cx="768100" cy="192025"/>
          </a:xfrm>
        </p:grpSpPr>
        <p:sp>
          <p:nvSpPr>
            <p:cNvPr id="2456" name="Rectangle 2455"/>
            <p:cNvSpPr/>
            <p:nvPr/>
          </p:nvSpPr>
          <p:spPr>
            <a:xfrm>
              <a:off x="7605995" y="2737710"/>
              <a:ext cx="192025" cy="192025"/>
            </a:xfrm>
            <a:prstGeom prst="rect">
              <a:avLst/>
            </a:prstGeom>
            <a:solidFill>
              <a:srgbClr val="00B050"/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9" name="Rectangle 2468"/>
            <p:cNvSpPr/>
            <p:nvPr/>
          </p:nvSpPr>
          <p:spPr>
            <a:xfrm>
              <a:off x="7029920" y="2737710"/>
              <a:ext cx="192025" cy="192025"/>
            </a:xfrm>
            <a:prstGeom prst="rect">
              <a:avLst/>
            </a:prstGeom>
            <a:solidFill>
              <a:srgbClr val="0033CC"/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64"/>
          <p:cNvGrpSpPr/>
          <p:nvPr/>
        </p:nvGrpSpPr>
        <p:grpSpPr>
          <a:xfrm>
            <a:off x="6108200" y="2008015"/>
            <a:ext cx="2611540" cy="3848405"/>
            <a:chOff x="6108200" y="2008015"/>
            <a:chExt cx="2611540" cy="3848405"/>
          </a:xfrm>
        </p:grpSpPr>
        <p:pic>
          <p:nvPicPr>
            <p:cNvPr id="491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5040" r="62367"/>
            <a:stretch>
              <a:fillRect/>
            </a:stretch>
          </p:blipFill>
          <p:spPr bwMode="auto">
            <a:xfrm>
              <a:off x="6108200" y="2238445"/>
              <a:ext cx="2150680" cy="361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6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42208" t="93744" r="38304" b="208"/>
            <a:stretch>
              <a:fillRect/>
            </a:stretch>
          </p:blipFill>
          <p:spPr bwMode="auto">
            <a:xfrm>
              <a:off x="7029920" y="5618085"/>
              <a:ext cx="1113745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6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0913" t="-1008" r="27422" b="92944"/>
            <a:stretch>
              <a:fillRect/>
            </a:stretch>
          </p:blipFill>
          <p:spPr bwMode="auto">
            <a:xfrm>
              <a:off x="6338630" y="2008015"/>
              <a:ext cx="2381110" cy="30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" name="Group 2461"/>
          <p:cNvGrpSpPr/>
          <p:nvPr/>
        </p:nvGrpSpPr>
        <p:grpSpPr>
          <a:xfrm>
            <a:off x="9150" y="2046420"/>
            <a:ext cx="2181740" cy="3810000"/>
            <a:chOff x="9150" y="2046420"/>
            <a:chExt cx="2181740" cy="3810000"/>
          </a:xfrm>
        </p:grpSpPr>
        <p:pic>
          <p:nvPicPr>
            <p:cNvPr id="181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r="61824"/>
            <a:stretch>
              <a:fillRect/>
            </a:stretch>
          </p:blipFill>
          <p:spPr bwMode="auto">
            <a:xfrm>
              <a:off x="9150" y="2046420"/>
              <a:ext cx="2181740" cy="381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0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42208" r="38304" b="93952"/>
            <a:stretch>
              <a:fillRect/>
            </a:stretch>
          </p:blipFill>
          <p:spPr bwMode="auto">
            <a:xfrm>
              <a:off x="961930" y="2046420"/>
              <a:ext cx="1113745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6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42208" t="93744" r="38304" b="208"/>
            <a:stretch>
              <a:fillRect/>
            </a:stretch>
          </p:blipFill>
          <p:spPr bwMode="auto">
            <a:xfrm>
              <a:off x="923525" y="5618085"/>
              <a:ext cx="1113745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5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By assigning bins around 1 to the repeating structure (</a:t>
            </a:r>
            <a:r>
              <a:rPr lang="en-US" sz="2800" i="1" dirty="0" smtClean="0"/>
              <a:t>white</a:t>
            </a:r>
            <a:r>
              <a:rPr lang="en-US" sz="2800" dirty="0" smtClean="0"/>
              <a:t>) and the rest to 0 (</a:t>
            </a:r>
            <a:r>
              <a:rPr lang="en-US" sz="2800" i="1" dirty="0" smtClean="0"/>
              <a:t>black</a:t>
            </a:r>
            <a:r>
              <a:rPr lang="en-US" sz="2800" dirty="0" smtClean="0"/>
              <a:t>), we get a </a:t>
            </a:r>
            <a:r>
              <a:rPr lang="en-US" sz="2800" b="1" dirty="0" smtClean="0"/>
              <a:t>binary t-f mask</a:t>
            </a:r>
          </a:p>
        </p:txBody>
      </p:sp>
      <p:grpSp>
        <p:nvGrpSpPr>
          <p:cNvPr id="7" name="Group 1358"/>
          <p:cNvGrpSpPr/>
          <p:nvPr/>
        </p:nvGrpSpPr>
        <p:grpSpPr>
          <a:xfrm>
            <a:off x="5433010" y="3352800"/>
            <a:ext cx="891591" cy="990600"/>
            <a:chOff x="5433010" y="3352800"/>
            <a:chExt cx="891591" cy="990600"/>
          </a:xfrm>
        </p:grpSpPr>
        <p:sp>
          <p:nvSpPr>
            <p:cNvPr id="1033" name="Right Arrow 1032"/>
            <p:cNvSpPr/>
            <p:nvPr/>
          </p:nvSpPr>
          <p:spPr>
            <a:xfrm>
              <a:off x="5562600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TextBox 1042"/>
            <p:cNvSpPr txBox="1"/>
            <p:nvPr/>
          </p:nvSpPr>
          <p:spPr>
            <a:xfrm>
              <a:off x="5433010" y="33528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division</a:t>
              </a:r>
              <a:endParaRPr lang="en-US" i="1" dirty="0"/>
            </a:p>
          </p:txBody>
        </p:sp>
      </p:grpSp>
      <p:grpSp>
        <p:nvGrpSpPr>
          <p:cNvPr id="8" name="Group 2210"/>
          <p:cNvGrpSpPr/>
          <p:nvPr/>
        </p:nvGrpSpPr>
        <p:grpSpPr>
          <a:xfrm>
            <a:off x="762001" y="2353659"/>
            <a:ext cx="1659319" cy="3072403"/>
            <a:chOff x="762001" y="2353659"/>
            <a:chExt cx="1659319" cy="3072403"/>
          </a:xfrm>
        </p:grpSpPr>
        <p:sp>
          <p:nvSpPr>
            <p:cNvPr id="1812" name="Rectangle 1811"/>
            <p:cNvSpPr/>
            <p:nvPr/>
          </p:nvSpPr>
          <p:spPr>
            <a:xfrm>
              <a:off x="762001" y="2362200"/>
              <a:ext cx="1428890" cy="306386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3" name="Rectangle 1812"/>
            <p:cNvSpPr/>
            <p:nvPr/>
          </p:nvSpPr>
          <p:spPr>
            <a:xfrm>
              <a:off x="771125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4" name="Rectangle 1813"/>
            <p:cNvSpPr/>
            <p:nvPr/>
          </p:nvSpPr>
          <p:spPr>
            <a:xfrm>
              <a:off x="963150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5" name="Rectangle 1814"/>
            <p:cNvSpPr/>
            <p:nvPr/>
          </p:nvSpPr>
          <p:spPr>
            <a:xfrm>
              <a:off x="11551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6" name="Rectangle 1815"/>
            <p:cNvSpPr/>
            <p:nvPr/>
          </p:nvSpPr>
          <p:spPr>
            <a:xfrm>
              <a:off x="1347201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7" name="Rectangle 1816"/>
            <p:cNvSpPr/>
            <p:nvPr/>
          </p:nvSpPr>
          <p:spPr>
            <a:xfrm>
              <a:off x="1539226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8" name="Rectangle 1817"/>
            <p:cNvSpPr/>
            <p:nvPr/>
          </p:nvSpPr>
          <p:spPr>
            <a:xfrm>
              <a:off x="1731250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9" name="Rectangle 1818"/>
            <p:cNvSpPr/>
            <p:nvPr/>
          </p:nvSpPr>
          <p:spPr>
            <a:xfrm>
              <a:off x="19232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0" name="Rectangle 1819"/>
            <p:cNvSpPr/>
            <p:nvPr/>
          </p:nvSpPr>
          <p:spPr>
            <a:xfrm>
              <a:off x="2115299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6" name="Rectangle 1835"/>
            <p:cNvSpPr/>
            <p:nvPr/>
          </p:nvSpPr>
          <p:spPr>
            <a:xfrm>
              <a:off x="769905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7" name="Rectangle 1836"/>
            <p:cNvSpPr/>
            <p:nvPr/>
          </p:nvSpPr>
          <p:spPr>
            <a:xfrm>
              <a:off x="961930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8" name="Rectangle 1837"/>
            <p:cNvSpPr/>
            <p:nvPr/>
          </p:nvSpPr>
          <p:spPr>
            <a:xfrm>
              <a:off x="11539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9" name="Rectangle 1838"/>
            <p:cNvSpPr/>
            <p:nvPr/>
          </p:nvSpPr>
          <p:spPr>
            <a:xfrm>
              <a:off x="1345981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0" name="Rectangle 1839"/>
            <p:cNvSpPr/>
            <p:nvPr/>
          </p:nvSpPr>
          <p:spPr>
            <a:xfrm>
              <a:off x="1538006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Rectangle 1840"/>
            <p:cNvSpPr/>
            <p:nvPr/>
          </p:nvSpPr>
          <p:spPr>
            <a:xfrm>
              <a:off x="1730030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Rectangle 1841"/>
            <p:cNvSpPr/>
            <p:nvPr/>
          </p:nvSpPr>
          <p:spPr>
            <a:xfrm>
              <a:off x="19220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Rectangle 1842"/>
            <p:cNvSpPr/>
            <p:nvPr/>
          </p:nvSpPr>
          <p:spPr>
            <a:xfrm>
              <a:off x="2114079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Rectangle 1858"/>
            <p:cNvSpPr/>
            <p:nvPr/>
          </p:nvSpPr>
          <p:spPr>
            <a:xfrm>
              <a:off x="771125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Rectangle 1859"/>
            <p:cNvSpPr/>
            <p:nvPr/>
          </p:nvSpPr>
          <p:spPr>
            <a:xfrm>
              <a:off x="963150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Rectangle 1860"/>
            <p:cNvSpPr/>
            <p:nvPr/>
          </p:nvSpPr>
          <p:spPr>
            <a:xfrm>
              <a:off x="11551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Rectangle 1861"/>
            <p:cNvSpPr/>
            <p:nvPr/>
          </p:nvSpPr>
          <p:spPr>
            <a:xfrm>
              <a:off x="1347201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Rectangle 1862"/>
            <p:cNvSpPr/>
            <p:nvPr/>
          </p:nvSpPr>
          <p:spPr>
            <a:xfrm>
              <a:off x="1539226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Rectangle 1863"/>
            <p:cNvSpPr/>
            <p:nvPr/>
          </p:nvSpPr>
          <p:spPr>
            <a:xfrm>
              <a:off x="1731250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Rectangle 1864"/>
            <p:cNvSpPr/>
            <p:nvPr/>
          </p:nvSpPr>
          <p:spPr>
            <a:xfrm>
              <a:off x="19232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Rectangle 1865"/>
            <p:cNvSpPr/>
            <p:nvPr/>
          </p:nvSpPr>
          <p:spPr>
            <a:xfrm>
              <a:off x="2115299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Rectangle 1881"/>
            <p:cNvSpPr/>
            <p:nvPr/>
          </p:nvSpPr>
          <p:spPr>
            <a:xfrm>
              <a:off x="769905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Rectangle 1882"/>
            <p:cNvSpPr/>
            <p:nvPr/>
          </p:nvSpPr>
          <p:spPr>
            <a:xfrm>
              <a:off x="961930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Rectangle 1883"/>
            <p:cNvSpPr/>
            <p:nvPr/>
          </p:nvSpPr>
          <p:spPr>
            <a:xfrm>
              <a:off x="11539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Rectangle 1884"/>
            <p:cNvSpPr/>
            <p:nvPr/>
          </p:nvSpPr>
          <p:spPr>
            <a:xfrm>
              <a:off x="1345981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Rectangle 1885"/>
            <p:cNvSpPr/>
            <p:nvPr/>
          </p:nvSpPr>
          <p:spPr>
            <a:xfrm>
              <a:off x="1538006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Rectangle 1886"/>
            <p:cNvSpPr/>
            <p:nvPr/>
          </p:nvSpPr>
          <p:spPr>
            <a:xfrm>
              <a:off x="1730030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Rectangle 1887"/>
            <p:cNvSpPr/>
            <p:nvPr/>
          </p:nvSpPr>
          <p:spPr>
            <a:xfrm>
              <a:off x="19220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Rectangle 1888"/>
            <p:cNvSpPr/>
            <p:nvPr/>
          </p:nvSpPr>
          <p:spPr>
            <a:xfrm>
              <a:off x="2114079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Rectangle 1904"/>
            <p:cNvSpPr/>
            <p:nvPr/>
          </p:nvSpPr>
          <p:spPr>
            <a:xfrm>
              <a:off x="771125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Rectangle 1905"/>
            <p:cNvSpPr/>
            <p:nvPr/>
          </p:nvSpPr>
          <p:spPr>
            <a:xfrm>
              <a:off x="963150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Rectangle 1906"/>
            <p:cNvSpPr/>
            <p:nvPr/>
          </p:nvSpPr>
          <p:spPr>
            <a:xfrm>
              <a:off x="11551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Rectangle 1907"/>
            <p:cNvSpPr/>
            <p:nvPr/>
          </p:nvSpPr>
          <p:spPr>
            <a:xfrm>
              <a:off x="1347201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Rectangle 1908"/>
            <p:cNvSpPr/>
            <p:nvPr/>
          </p:nvSpPr>
          <p:spPr>
            <a:xfrm>
              <a:off x="1539226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Rectangle 1909"/>
            <p:cNvSpPr/>
            <p:nvPr/>
          </p:nvSpPr>
          <p:spPr>
            <a:xfrm>
              <a:off x="1731250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Rectangle 1910"/>
            <p:cNvSpPr/>
            <p:nvPr/>
          </p:nvSpPr>
          <p:spPr>
            <a:xfrm>
              <a:off x="19232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Rectangle 1911"/>
            <p:cNvSpPr/>
            <p:nvPr/>
          </p:nvSpPr>
          <p:spPr>
            <a:xfrm>
              <a:off x="2115299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Rectangle 1927"/>
            <p:cNvSpPr/>
            <p:nvPr/>
          </p:nvSpPr>
          <p:spPr>
            <a:xfrm>
              <a:off x="769905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Rectangle 1928"/>
            <p:cNvSpPr/>
            <p:nvPr/>
          </p:nvSpPr>
          <p:spPr>
            <a:xfrm>
              <a:off x="961930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Rectangle 1929"/>
            <p:cNvSpPr/>
            <p:nvPr/>
          </p:nvSpPr>
          <p:spPr>
            <a:xfrm>
              <a:off x="11539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Rectangle 1930"/>
            <p:cNvSpPr/>
            <p:nvPr/>
          </p:nvSpPr>
          <p:spPr>
            <a:xfrm>
              <a:off x="1345981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Rectangle 1931"/>
            <p:cNvSpPr/>
            <p:nvPr/>
          </p:nvSpPr>
          <p:spPr>
            <a:xfrm>
              <a:off x="1538006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Rectangle 1932"/>
            <p:cNvSpPr/>
            <p:nvPr/>
          </p:nvSpPr>
          <p:spPr>
            <a:xfrm>
              <a:off x="1730030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Rectangle 1933"/>
            <p:cNvSpPr/>
            <p:nvPr/>
          </p:nvSpPr>
          <p:spPr>
            <a:xfrm>
              <a:off x="19220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Rectangle 1934"/>
            <p:cNvSpPr/>
            <p:nvPr/>
          </p:nvSpPr>
          <p:spPr>
            <a:xfrm>
              <a:off x="2114079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1" name="Rectangle 1950"/>
            <p:cNvSpPr/>
            <p:nvPr/>
          </p:nvSpPr>
          <p:spPr>
            <a:xfrm>
              <a:off x="771125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Rectangle 1951"/>
            <p:cNvSpPr/>
            <p:nvPr/>
          </p:nvSpPr>
          <p:spPr>
            <a:xfrm>
              <a:off x="963150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Rectangle 1952"/>
            <p:cNvSpPr/>
            <p:nvPr/>
          </p:nvSpPr>
          <p:spPr>
            <a:xfrm>
              <a:off x="11551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Rectangle 1953"/>
            <p:cNvSpPr/>
            <p:nvPr/>
          </p:nvSpPr>
          <p:spPr>
            <a:xfrm>
              <a:off x="1347201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Rectangle 1954"/>
            <p:cNvSpPr/>
            <p:nvPr/>
          </p:nvSpPr>
          <p:spPr>
            <a:xfrm>
              <a:off x="1539226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Rectangle 1955"/>
            <p:cNvSpPr/>
            <p:nvPr/>
          </p:nvSpPr>
          <p:spPr>
            <a:xfrm>
              <a:off x="1731250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Rectangle 1956"/>
            <p:cNvSpPr/>
            <p:nvPr/>
          </p:nvSpPr>
          <p:spPr>
            <a:xfrm>
              <a:off x="19232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Rectangle 1957"/>
            <p:cNvSpPr/>
            <p:nvPr/>
          </p:nvSpPr>
          <p:spPr>
            <a:xfrm>
              <a:off x="2115299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Rectangle 1973"/>
            <p:cNvSpPr/>
            <p:nvPr/>
          </p:nvSpPr>
          <p:spPr>
            <a:xfrm>
              <a:off x="769905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Rectangle 1974"/>
            <p:cNvSpPr/>
            <p:nvPr/>
          </p:nvSpPr>
          <p:spPr>
            <a:xfrm>
              <a:off x="961930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Rectangle 1975"/>
            <p:cNvSpPr/>
            <p:nvPr/>
          </p:nvSpPr>
          <p:spPr>
            <a:xfrm>
              <a:off x="11539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Rectangle 1976"/>
            <p:cNvSpPr/>
            <p:nvPr/>
          </p:nvSpPr>
          <p:spPr>
            <a:xfrm>
              <a:off x="1345981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Rectangle 1977"/>
            <p:cNvSpPr/>
            <p:nvPr/>
          </p:nvSpPr>
          <p:spPr>
            <a:xfrm>
              <a:off x="1538006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Rectangle 1978"/>
            <p:cNvSpPr/>
            <p:nvPr/>
          </p:nvSpPr>
          <p:spPr>
            <a:xfrm>
              <a:off x="1730030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Rectangle 1979"/>
            <p:cNvSpPr/>
            <p:nvPr/>
          </p:nvSpPr>
          <p:spPr>
            <a:xfrm>
              <a:off x="19220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Rectangle 1980"/>
            <p:cNvSpPr/>
            <p:nvPr/>
          </p:nvSpPr>
          <p:spPr>
            <a:xfrm>
              <a:off x="2114079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Rectangle 1996"/>
            <p:cNvSpPr/>
            <p:nvPr/>
          </p:nvSpPr>
          <p:spPr>
            <a:xfrm>
              <a:off x="771125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Rectangle 1997"/>
            <p:cNvSpPr/>
            <p:nvPr/>
          </p:nvSpPr>
          <p:spPr>
            <a:xfrm>
              <a:off x="963150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Rectangle 1998"/>
            <p:cNvSpPr/>
            <p:nvPr/>
          </p:nvSpPr>
          <p:spPr>
            <a:xfrm>
              <a:off x="11551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Rectangle 1999"/>
            <p:cNvSpPr/>
            <p:nvPr/>
          </p:nvSpPr>
          <p:spPr>
            <a:xfrm>
              <a:off x="1347201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Rectangle 2000"/>
            <p:cNvSpPr/>
            <p:nvPr/>
          </p:nvSpPr>
          <p:spPr>
            <a:xfrm>
              <a:off x="1539226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Rectangle 2001"/>
            <p:cNvSpPr/>
            <p:nvPr/>
          </p:nvSpPr>
          <p:spPr>
            <a:xfrm>
              <a:off x="1731250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Rectangle 2002"/>
            <p:cNvSpPr/>
            <p:nvPr/>
          </p:nvSpPr>
          <p:spPr>
            <a:xfrm>
              <a:off x="19232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Rectangle 2003"/>
            <p:cNvSpPr/>
            <p:nvPr/>
          </p:nvSpPr>
          <p:spPr>
            <a:xfrm>
              <a:off x="2115299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Rectangle 2019"/>
            <p:cNvSpPr/>
            <p:nvPr/>
          </p:nvSpPr>
          <p:spPr>
            <a:xfrm>
              <a:off x="769905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Rectangle 2020"/>
            <p:cNvSpPr/>
            <p:nvPr/>
          </p:nvSpPr>
          <p:spPr>
            <a:xfrm>
              <a:off x="961930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Rectangle 2021"/>
            <p:cNvSpPr/>
            <p:nvPr/>
          </p:nvSpPr>
          <p:spPr>
            <a:xfrm>
              <a:off x="11539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Rectangle 2022"/>
            <p:cNvSpPr/>
            <p:nvPr/>
          </p:nvSpPr>
          <p:spPr>
            <a:xfrm>
              <a:off x="1345981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Rectangle 2023"/>
            <p:cNvSpPr/>
            <p:nvPr/>
          </p:nvSpPr>
          <p:spPr>
            <a:xfrm>
              <a:off x="1538006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Rectangle 2024"/>
            <p:cNvSpPr/>
            <p:nvPr/>
          </p:nvSpPr>
          <p:spPr>
            <a:xfrm>
              <a:off x="1730030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Rectangle 2025"/>
            <p:cNvSpPr/>
            <p:nvPr/>
          </p:nvSpPr>
          <p:spPr>
            <a:xfrm>
              <a:off x="19220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Rectangle 2026"/>
            <p:cNvSpPr/>
            <p:nvPr/>
          </p:nvSpPr>
          <p:spPr>
            <a:xfrm>
              <a:off x="2114079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Rectangle 2042"/>
            <p:cNvSpPr/>
            <p:nvPr/>
          </p:nvSpPr>
          <p:spPr>
            <a:xfrm>
              <a:off x="771125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Rectangle 2043"/>
            <p:cNvSpPr/>
            <p:nvPr/>
          </p:nvSpPr>
          <p:spPr>
            <a:xfrm>
              <a:off x="963150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Rectangle 2044"/>
            <p:cNvSpPr/>
            <p:nvPr/>
          </p:nvSpPr>
          <p:spPr>
            <a:xfrm>
              <a:off x="11551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Rectangle 2045"/>
            <p:cNvSpPr/>
            <p:nvPr/>
          </p:nvSpPr>
          <p:spPr>
            <a:xfrm>
              <a:off x="1347201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Rectangle 2046"/>
            <p:cNvSpPr/>
            <p:nvPr/>
          </p:nvSpPr>
          <p:spPr>
            <a:xfrm>
              <a:off x="1539226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Rectangle 2047"/>
            <p:cNvSpPr/>
            <p:nvPr/>
          </p:nvSpPr>
          <p:spPr>
            <a:xfrm>
              <a:off x="1731250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19232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Rectangle 2049"/>
            <p:cNvSpPr/>
            <p:nvPr/>
          </p:nvSpPr>
          <p:spPr>
            <a:xfrm>
              <a:off x="2115299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Rectangle 2066"/>
            <p:cNvSpPr/>
            <p:nvPr/>
          </p:nvSpPr>
          <p:spPr>
            <a:xfrm>
              <a:off x="769905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/>
            <p:cNvSpPr/>
            <p:nvPr/>
          </p:nvSpPr>
          <p:spPr>
            <a:xfrm>
              <a:off x="961930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Rectangle 2068"/>
            <p:cNvSpPr/>
            <p:nvPr/>
          </p:nvSpPr>
          <p:spPr>
            <a:xfrm>
              <a:off x="11539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Rectangle 2069"/>
            <p:cNvSpPr/>
            <p:nvPr/>
          </p:nvSpPr>
          <p:spPr>
            <a:xfrm>
              <a:off x="1345981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Rectangle 2070"/>
            <p:cNvSpPr/>
            <p:nvPr/>
          </p:nvSpPr>
          <p:spPr>
            <a:xfrm>
              <a:off x="1538006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Rectangle 2071"/>
            <p:cNvSpPr/>
            <p:nvPr/>
          </p:nvSpPr>
          <p:spPr>
            <a:xfrm>
              <a:off x="1730030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/>
            <p:cNvSpPr/>
            <p:nvPr/>
          </p:nvSpPr>
          <p:spPr>
            <a:xfrm>
              <a:off x="19220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/>
            <p:cNvSpPr/>
            <p:nvPr/>
          </p:nvSpPr>
          <p:spPr>
            <a:xfrm>
              <a:off x="2114079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Rectangle 2089"/>
            <p:cNvSpPr/>
            <p:nvPr/>
          </p:nvSpPr>
          <p:spPr>
            <a:xfrm>
              <a:off x="771125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Rectangle 2090"/>
            <p:cNvSpPr/>
            <p:nvPr/>
          </p:nvSpPr>
          <p:spPr>
            <a:xfrm>
              <a:off x="963150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Rectangle 2091"/>
            <p:cNvSpPr/>
            <p:nvPr/>
          </p:nvSpPr>
          <p:spPr>
            <a:xfrm>
              <a:off x="11551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3" name="Rectangle 2092"/>
            <p:cNvSpPr/>
            <p:nvPr/>
          </p:nvSpPr>
          <p:spPr>
            <a:xfrm>
              <a:off x="1347201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Rectangle 2093"/>
            <p:cNvSpPr/>
            <p:nvPr/>
          </p:nvSpPr>
          <p:spPr>
            <a:xfrm>
              <a:off x="1539226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5" name="Rectangle 2094"/>
            <p:cNvSpPr/>
            <p:nvPr/>
          </p:nvSpPr>
          <p:spPr>
            <a:xfrm>
              <a:off x="1731250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Rectangle 2095"/>
            <p:cNvSpPr/>
            <p:nvPr/>
          </p:nvSpPr>
          <p:spPr>
            <a:xfrm>
              <a:off x="19232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7" name="Rectangle 2096"/>
            <p:cNvSpPr/>
            <p:nvPr/>
          </p:nvSpPr>
          <p:spPr>
            <a:xfrm>
              <a:off x="2115299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Rectangle 2112"/>
            <p:cNvSpPr/>
            <p:nvPr/>
          </p:nvSpPr>
          <p:spPr>
            <a:xfrm>
              <a:off x="769905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4" name="Rectangle 2113"/>
            <p:cNvSpPr/>
            <p:nvPr/>
          </p:nvSpPr>
          <p:spPr>
            <a:xfrm>
              <a:off x="961930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5" name="Rectangle 2114"/>
            <p:cNvSpPr/>
            <p:nvPr/>
          </p:nvSpPr>
          <p:spPr>
            <a:xfrm>
              <a:off x="11539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6" name="Rectangle 2115"/>
            <p:cNvSpPr/>
            <p:nvPr/>
          </p:nvSpPr>
          <p:spPr>
            <a:xfrm>
              <a:off x="1345981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7" name="Rectangle 2116"/>
            <p:cNvSpPr/>
            <p:nvPr/>
          </p:nvSpPr>
          <p:spPr>
            <a:xfrm>
              <a:off x="1538006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Rectangle 2117"/>
            <p:cNvSpPr/>
            <p:nvPr/>
          </p:nvSpPr>
          <p:spPr>
            <a:xfrm>
              <a:off x="1730030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Rectangle 2118"/>
            <p:cNvSpPr/>
            <p:nvPr/>
          </p:nvSpPr>
          <p:spPr>
            <a:xfrm>
              <a:off x="19220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Rectangle 2119"/>
            <p:cNvSpPr/>
            <p:nvPr/>
          </p:nvSpPr>
          <p:spPr>
            <a:xfrm>
              <a:off x="2114079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Rectangle 2135"/>
            <p:cNvSpPr/>
            <p:nvPr/>
          </p:nvSpPr>
          <p:spPr>
            <a:xfrm>
              <a:off x="771125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Rectangle 2136"/>
            <p:cNvSpPr/>
            <p:nvPr/>
          </p:nvSpPr>
          <p:spPr>
            <a:xfrm>
              <a:off x="963150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Rectangle 2137"/>
            <p:cNvSpPr/>
            <p:nvPr/>
          </p:nvSpPr>
          <p:spPr>
            <a:xfrm>
              <a:off x="11551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Rectangle 2138"/>
            <p:cNvSpPr/>
            <p:nvPr/>
          </p:nvSpPr>
          <p:spPr>
            <a:xfrm>
              <a:off x="1347201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Rectangle 2139"/>
            <p:cNvSpPr/>
            <p:nvPr/>
          </p:nvSpPr>
          <p:spPr>
            <a:xfrm>
              <a:off x="1539226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Rectangle 2140"/>
            <p:cNvSpPr/>
            <p:nvPr/>
          </p:nvSpPr>
          <p:spPr>
            <a:xfrm>
              <a:off x="1731250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Rectangle 2141"/>
            <p:cNvSpPr/>
            <p:nvPr/>
          </p:nvSpPr>
          <p:spPr>
            <a:xfrm>
              <a:off x="19232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Rectangle 2142"/>
            <p:cNvSpPr/>
            <p:nvPr/>
          </p:nvSpPr>
          <p:spPr>
            <a:xfrm>
              <a:off x="2115299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Rectangle 2158"/>
            <p:cNvSpPr/>
            <p:nvPr/>
          </p:nvSpPr>
          <p:spPr>
            <a:xfrm>
              <a:off x="769905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Rectangle 2159"/>
            <p:cNvSpPr/>
            <p:nvPr/>
          </p:nvSpPr>
          <p:spPr>
            <a:xfrm>
              <a:off x="961930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Rectangle 2160"/>
            <p:cNvSpPr/>
            <p:nvPr/>
          </p:nvSpPr>
          <p:spPr>
            <a:xfrm>
              <a:off x="11539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Rectangle 2161"/>
            <p:cNvSpPr/>
            <p:nvPr/>
          </p:nvSpPr>
          <p:spPr>
            <a:xfrm>
              <a:off x="1345981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Rectangle 2162"/>
            <p:cNvSpPr/>
            <p:nvPr/>
          </p:nvSpPr>
          <p:spPr>
            <a:xfrm>
              <a:off x="1538006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Rectangle 2163"/>
            <p:cNvSpPr/>
            <p:nvPr/>
          </p:nvSpPr>
          <p:spPr>
            <a:xfrm>
              <a:off x="1730030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Rectangle 2164"/>
            <p:cNvSpPr/>
            <p:nvPr/>
          </p:nvSpPr>
          <p:spPr>
            <a:xfrm>
              <a:off x="19220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Rectangle 2165"/>
            <p:cNvSpPr/>
            <p:nvPr/>
          </p:nvSpPr>
          <p:spPr>
            <a:xfrm>
              <a:off x="2114079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2" name="Straight Connector 2181"/>
            <p:cNvCxnSpPr/>
            <p:nvPr/>
          </p:nvCxnSpPr>
          <p:spPr>
            <a:xfrm rot="16200000" flipH="1">
              <a:off x="-185640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3" name="Straight Connector 2182"/>
            <p:cNvCxnSpPr/>
            <p:nvPr/>
          </p:nvCxnSpPr>
          <p:spPr>
            <a:xfrm rot="16200000" flipH="1">
              <a:off x="390434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0" name="Rectangle 2209"/>
            <p:cNvSpPr/>
            <p:nvPr/>
          </p:nvSpPr>
          <p:spPr>
            <a:xfrm>
              <a:off x="2268920" y="2353660"/>
              <a:ext cx="152400" cy="307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197"/>
          <p:cNvGrpSpPr/>
          <p:nvPr/>
        </p:nvGrpSpPr>
        <p:grpSpPr>
          <a:xfrm>
            <a:off x="961930" y="2737710"/>
            <a:ext cx="768100" cy="192025"/>
            <a:chOff x="769905" y="2353660"/>
            <a:chExt cx="768100" cy="192025"/>
          </a:xfrm>
        </p:grpSpPr>
        <p:sp>
          <p:nvSpPr>
            <p:cNvPr id="2199" name="Rectangle 2198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Rectangle 2199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2188"/>
          <p:cNvGrpSpPr/>
          <p:nvPr/>
        </p:nvGrpSpPr>
        <p:grpSpPr>
          <a:xfrm>
            <a:off x="769905" y="2353660"/>
            <a:ext cx="768100" cy="192025"/>
            <a:chOff x="769905" y="2353660"/>
            <a:chExt cx="768100" cy="192025"/>
          </a:xfrm>
        </p:grpSpPr>
        <p:sp>
          <p:nvSpPr>
            <p:cNvPr id="2190" name="Rectangle 2189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Rectangle 2190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2465"/>
          <p:cNvGrpSpPr/>
          <p:nvPr/>
        </p:nvGrpSpPr>
        <p:grpSpPr>
          <a:xfrm>
            <a:off x="2574940" y="3352800"/>
            <a:ext cx="891591" cy="990600"/>
            <a:chOff x="2574940" y="3352800"/>
            <a:chExt cx="891591" cy="990600"/>
          </a:xfrm>
        </p:grpSpPr>
        <p:sp>
          <p:nvSpPr>
            <p:cNvPr id="2212" name="Right Arrow 2211"/>
            <p:cNvSpPr/>
            <p:nvPr/>
          </p:nvSpPr>
          <p:spPr>
            <a:xfrm>
              <a:off x="2704531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TextBox 2212"/>
            <p:cNvSpPr txBox="1"/>
            <p:nvPr/>
          </p:nvSpPr>
          <p:spPr>
            <a:xfrm>
              <a:off x="2574940" y="33528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median</a:t>
              </a:r>
              <a:endParaRPr lang="en-US" i="1" dirty="0"/>
            </a:p>
          </p:txBody>
        </p:sp>
      </p:grpSp>
      <p:grpSp>
        <p:nvGrpSpPr>
          <p:cNvPr id="12" name="Group 17"/>
          <p:cNvGrpSpPr/>
          <p:nvPr/>
        </p:nvGrpSpPr>
        <p:grpSpPr>
          <a:xfrm>
            <a:off x="3688685" y="2046420"/>
            <a:ext cx="1689820" cy="3810000"/>
            <a:chOff x="6415440" y="2046420"/>
            <a:chExt cx="1689820" cy="3810000"/>
          </a:xfrm>
        </p:grpSpPr>
        <p:pic>
          <p:nvPicPr>
            <p:cNvPr id="2215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 t="5919"/>
            <a:stretch>
              <a:fillRect/>
            </a:stretch>
          </p:blipFill>
          <p:spPr bwMode="auto">
            <a:xfrm>
              <a:off x="6453845" y="2271932"/>
              <a:ext cx="1238250" cy="358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16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 l="24192" r="16672" b="87904"/>
            <a:stretch>
              <a:fillRect/>
            </a:stretch>
          </p:blipFill>
          <p:spPr bwMode="auto">
            <a:xfrm>
              <a:off x="6415440" y="2046420"/>
              <a:ext cx="1689820" cy="230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" name="Group 2216"/>
          <p:cNvGrpSpPr/>
          <p:nvPr/>
        </p:nvGrpSpPr>
        <p:grpSpPr>
          <a:xfrm>
            <a:off x="4263541" y="2353660"/>
            <a:ext cx="581538" cy="3072402"/>
            <a:chOff x="6990296" y="2353660"/>
            <a:chExt cx="581538" cy="3072402"/>
          </a:xfrm>
        </p:grpSpPr>
        <p:sp>
          <p:nvSpPr>
            <p:cNvPr id="2218" name="Rectangle 2217"/>
            <p:cNvSpPr/>
            <p:nvPr/>
          </p:nvSpPr>
          <p:spPr>
            <a:xfrm>
              <a:off x="6991515" y="2353660"/>
              <a:ext cx="580319" cy="307240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Rectangle 2218"/>
            <p:cNvSpPr/>
            <p:nvPr/>
          </p:nvSpPr>
          <p:spPr>
            <a:xfrm>
              <a:off x="6991516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Rectangle 2219"/>
            <p:cNvSpPr/>
            <p:nvPr/>
          </p:nvSpPr>
          <p:spPr>
            <a:xfrm>
              <a:off x="7183541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Rectangle 2220"/>
            <p:cNvSpPr/>
            <p:nvPr/>
          </p:nvSpPr>
          <p:spPr>
            <a:xfrm>
              <a:off x="7375565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Rectangle 2221"/>
            <p:cNvSpPr/>
            <p:nvPr/>
          </p:nvSpPr>
          <p:spPr>
            <a:xfrm>
              <a:off x="6990296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Rectangle 2222"/>
            <p:cNvSpPr/>
            <p:nvPr/>
          </p:nvSpPr>
          <p:spPr>
            <a:xfrm>
              <a:off x="7182321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Rectangle 2223"/>
            <p:cNvSpPr/>
            <p:nvPr/>
          </p:nvSpPr>
          <p:spPr>
            <a:xfrm>
              <a:off x="7374345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Rectangle 2224"/>
            <p:cNvSpPr/>
            <p:nvPr/>
          </p:nvSpPr>
          <p:spPr>
            <a:xfrm>
              <a:off x="6991516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Rectangle 2225"/>
            <p:cNvSpPr/>
            <p:nvPr/>
          </p:nvSpPr>
          <p:spPr>
            <a:xfrm>
              <a:off x="7183541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7" name="Rectangle 2226"/>
            <p:cNvSpPr/>
            <p:nvPr/>
          </p:nvSpPr>
          <p:spPr>
            <a:xfrm>
              <a:off x="7375565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8" name="Rectangle 2227"/>
            <p:cNvSpPr/>
            <p:nvPr/>
          </p:nvSpPr>
          <p:spPr>
            <a:xfrm>
              <a:off x="6990296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9" name="Rectangle 2228"/>
            <p:cNvSpPr/>
            <p:nvPr/>
          </p:nvSpPr>
          <p:spPr>
            <a:xfrm>
              <a:off x="7182321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0" name="Rectangle 2229"/>
            <p:cNvSpPr/>
            <p:nvPr/>
          </p:nvSpPr>
          <p:spPr>
            <a:xfrm>
              <a:off x="7374345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1" name="Rectangle 2230"/>
            <p:cNvSpPr/>
            <p:nvPr/>
          </p:nvSpPr>
          <p:spPr>
            <a:xfrm>
              <a:off x="6991516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2" name="Rectangle 2231"/>
            <p:cNvSpPr/>
            <p:nvPr/>
          </p:nvSpPr>
          <p:spPr>
            <a:xfrm>
              <a:off x="7183541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3" name="Rectangle 2232"/>
            <p:cNvSpPr/>
            <p:nvPr/>
          </p:nvSpPr>
          <p:spPr>
            <a:xfrm>
              <a:off x="7375565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4" name="Rectangle 2233"/>
            <p:cNvSpPr/>
            <p:nvPr/>
          </p:nvSpPr>
          <p:spPr>
            <a:xfrm>
              <a:off x="6990296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5" name="Rectangle 2234"/>
            <p:cNvSpPr/>
            <p:nvPr/>
          </p:nvSpPr>
          <p:spPr>
            <a:xfrm>
              <a:off x="7182321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6" name="Rectangle 2235"/>
            <p:cNvSpPr/>
            <p:nvPr/>
          </p:nvSpPr>
          <p:spPr>
            <a:xfrm>
              <a:off x="7374345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7" name="Rectangle 2236"/>
            <p:cNvSpPr/>
            <p:nvPr/>
          </p:nvSpPr>
          <p:spPr>
            <a:xfrm>
              <a:off x="6991516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8" name="Rectangle 2237"/>
            <p:cNvSpPr/>
            <p:nvPr/>
          </p:nvSpPr>
          <p:spPr>
            <a:xfrm>
              <a:off x="7183541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9" name="Rectangle 2238"/>
            <p:cNvSpPr/>
            <p:nvPr/>
          </p:nvSpPr>
          <p:spPr>
            <a:xfrm>
              <a:off x="7375565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0" name="Rectangle 2239"/>
            <p:cNvSpPr/>
            <p:nvPr/>
          </p:nvSpPr>
          <p:spPr>
            <a:xfrm>
              <a:off x="6990296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1" name="Rectangle 2240"/>
            <p:cNvSpPr/>
            <p:nvPr/>
          </p:nvSpPr>
          <p:spPr>
            <a:xfrm>
              <a:off x="7182321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2" name="Rectangle 2241"/>
            <p:cNvSpPr/>
            <p:nvPr/>
          </p:nvSpPr>
          <p:spPr>
            <a:xfrm>
              <a:off x="7374345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3" name="Rectangle 2242"/>
            <p:cNvSpPr/>
            <p:nvPr/>
          </p:nvSpPr>
          <p:spPr>
            <a:xfrm>
              <a:off x="6991516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4" name="Rectangle 2243"/>
            <p:cNvSpPr/>
            <p:nvPr/>
          </p:nvSpPr>
          <p:spPr>
            <a:xfrm>
              <a:off x="7183541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5" name="Rectangle 2244"/>
            <p:cNvSpPr/>
            <p:nvPr/>
          </p:nvSpPr>
          <p:spPr>
            <a:xfrm>
              <a:off x="7375565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6" name="Rectangle 2245"/>
            <p:cNvSpPr/>
            <p:nvPr/>
          </p:nvSpPr>
          <p:spPr>
            <a:xfrm>
              <a:off x="6990296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7" name="Rectangle 2246"/>
            <p:cNvSpPr/>
            <p:nvPr/>
          </p:nvSpPr>
          <p:spPr>
            <a:xfrm>
              <a:off x="7182321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8" name="Rectangle 2247"/>
            <p:cNvSpPr/>
            <p:nvPr/>
          </p:nvSpPr>
          <p:spPr>
            <a:xfrm>
              <a:off x="7374345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9" name="Rectangle 2248"/>
            <p:cNvSpPr/>
            <p:nvPr/>
          </p:nvSpPr>
          <p:spPr>
            <a:xfrm>
              <a:off x="6991516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0" name="Rectangle 2249"/>
            <p:cNvSpPr/>
            <p:nvPr/>
          </p:nvSpPr>
          <p:spPr>
            <a:xfrm>
              <a:off x="7183541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1" name="Rectangle 2250"/>
            <p:cNvSpPr/>
            <p:nvPr/>
          </p:nvSpPr>
          <p:spPr>
            <a:xfrm>
              <a:off x="7375565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2" name="Rectangle 2251"/>
            <p:cNvSpPr/>
            <p:nvPr/>
          </p:nvSpPr>
          <p:spPr>
            <a:xfrm>
              <a:off x="6990296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3" name="Rectangle 2252"/>
            <p:cNvSpPr/>
            <p:nvPr/>
          </p:nvSpPr>
          <p:spPr>
            <a:xfrm>
              <a:off x="7182321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4" name="Rectangle 2253"/>
            <p:cNvSpPr/>
            <p:nvPr/>
          </p:nvSpPr>
          <p:spPr>
            <a:xfrm>
              <a:off x="7374345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5" name="Rectangle 2254"/>
            <p:cNvSpPr/>
            <p:nvPr/>
          </p:nvSpPr>
          <p:spPr>
            <a:xfrm>
              <a:off x="6991516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6" name="Rectangle 2255"/>
            <p:cNvSpPr/>
            <p:nvPr/>
          </p:nvSpPr>
          <p:spPr>
            <a:xfrm>
              <a:off x="7183541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7" name="Rectangle 2256"/>
            <p:cNvSpPr/>
            <p:nvPr/>
          </p:nvSpPr>
          <p:spPr>
            <a:xfrm>
              <a:off x="7375565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8" name="Rectangle 2257"/>
            <p:cNvSpPr/>
            <p:nvPr/>
          </p:nvSpPr>
          <p:spPr>
            <a:xfrm>
              <a:off x="6990296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9" name="Rectangle 2258"/>
            <p:cNvSpPr/>
            <p:nvPr/>
          </p:nvSpPr>
          <p:spPr>
            <a:xfrm>
              <a:off x="7182321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0" name="Rectangle 2259"/>
            <p:cNvSpPr/>
            <p:nvPr/>
          </p:nvSpPr>
          <p:spPr>
            <a:xfrm>
              <a:off x="7374345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1" name="Rectangle 2260"/>
            <p:cNvSpPr/>
            <p:nvPr/>
          </p:nvSpPr>
          <p:spPr>
            <a:xfrm>
              <a:off x="6991516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2" name="Rectangle 2261"/>
            <p:cNvSpPr/>
            <p:nvPr/>
          </p:nvSpPr>
          <p:spPr>
            <a:xfrm>
              <a:off x="7183541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3" name="Rectangle 2262"/>
            <p:cNvSpPr/>
            <p:nvPr/>
          </p:nvSpPr>
          <p:spPr>
            <a:xfrm>
              <a:off x="7375565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4" name="Rectangle 2263"/>
            <p:cNvSpPr/>
            <p:nvPr/>
          </p:nvSpPr>
          <p:spPr>
            <a:xfrm>
              <a:off x="6990296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5" name="Rectangle 2264"/>
            <p:cNvSpPr/>
            <p:nvPr/>
          </p:nvSpPr>
          <p:spPr>
            <a:xfrm>
              <a:off x="7182321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6" name="Rectangle 2265"/>
            <p:cNvSpPr/>
            <p:nvPr/>
          </p:nvSpPr>
          <p:spPr>
            <a:xfrm>
              <a:off x="7374345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7" name="Rectangle 2266"/>
          <p:cNvSpPr/>
          <p:nvPr/>
        </p:nvSpPr>
        <p:spPr>
          <a:xfrm>
            <a:off x="4264760" y="2353660"/>
            <a:ext cx="192025" cy="1920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8" name="Rectangle 2267"/>
          <p:cNvSpPr/>
          <p:nvPr/>
        </p:nvSpPr>
        <p:spPr>
          <a:xfrm>
            <a:off x="4456785" y="2737710"/>
            <a:ext cx="192025" cy="1920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2452"/>
          <p:cNvGrpSpPr/>
          <p:nvPr/>
        </p:nvGrpSpPr>
        <p:grpSpPr>
          <a:xfrm>
            <a:off x="6837894" y="2353660"/>
            <a:ext cx="1651416" cy="3072403"/>
            <a:chOff x="6845798" y="2353660"/>
            <a:chExt cx="1651416" cy="3072403"/>
          </a:xfrm>
        </p:grpSpPr>
        <p:sp>
          <p:nvSpPr>
            <p:cNvPr id="2319" name="Rectangle 2318"/>
            <p:cNvSpPr/>
            <p:nvPr/>
          </p:nvSpPr>
          <p:spPr>
            <a:xfrm>
              <a:off x="6845798" y="2362200"/>
              <a:ext cx="1420985" cy="30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2319"/>
            <p:cNvGrpSpPr/>
            <p:nvPr/>
          </p:nvGrpSpPr>
          <p:grpSpPr>
            <a:xfrm>
              <a:off x="6845799" y="2353660"/>
              <a:ext cx="1651415" cy="3072403"/>
              <a:chOff x="769905" y="2353659"/>
              <a:chExt cx="1651415" cy="3072403"/>
            </a:xfrm>
          </p:grpSpPr>
          <p:sp>
            <p:nvSpPr>
              <p:cNvPr id="2322" name="Rectangle 2321"/>
              <p:cNvSpPr/>
              <p:nvPr/>
            </p:nvSpPr>
            <p:spPr>
              <a:xfrm>
                <a:off x="771125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3" name="Rectangle 2322"/>
              <p:cNvSpPr/>
              <p:nvPr/>
            </p:nvSpPr>
            <p:spPr>
              <a:xfrm>
                <a:off x="963150" y="235365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4" name="Rectangle 2323"/>
              <p:cNvSpPr/>
              <p:nvPr/>
            </p:nvSpPr>
            <p:spPr>
              <a:xfrm>
                <a:off x="1155174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5" name="Rectangle 2324"/>
              <p:cNvSpPr/>
              <p:nvPr/>
            </p:nvSpPr>
            <p:spPr>
              <a:xfrm>
                <a:off x="1347201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6" name="Rectangle 2325"/>
              <p:cNvSpPr/>
              <p:nvPr/>
            </p:nvSpPr>
            <p:spPr>
              <a:xfrm>
                <a:off x="1539226" y="23536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7" name="Rectangle 2326"/>
              <p:cNvSpPr/>
              <p:nvPr/>
            </p:nvSpPr>
            <p:spPr>
              <a:xfrm>
                <a:off x="1731250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8" name="Rectangle 2327"/>
              <p:cNvSpPr/>
              <p:nvPr/>
            </p:nvSpPr>
            <p:spPr>
              <a:xfrm>
                <a:off x="1923274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9" name="Rectangle 2328"/>
              <p:cNvSpPr/>
              <p:nvPr/>
            </p:nvSpPr>
            <p:spPr>
              <a:xfrm>
                <a:off x="2115299" y="235365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0" name="Rectangle 2329"/>
              <p:cNvSpPr/>
              <p:nvPr/>
            </p:nvSpPr>
            <p:spPr>
              <a:xfrm>
                <a:off x="769905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1" name="Rectangle 2330"/>
              <p:cNvSpPr/>
              <p:nvPr/>
            </p:nvSpPr>
            <p:spPr>
              <a:xfrm>
                <a:off x="961930" y="254568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2" name="Rectangle 2331"/>
              <p:cNvSpPr/>
              <p:nvPr/>
            </p:nvSpPr>
            <p:spPr>
              <a:xfrm>
                <a:off x="1153954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3" name="Rectangle 2332"/>
              <p:cNvSpPr/>
              <p:nvPr/>
            </p:nvSpPr>
            <p:spPr>
              <a:xfrm>
                <a:off x="1345981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4" name="Rectangle 2333"/>
              <p:cNvSpPr/>
              <p:nvPr/>
            </p:nvSpPr>
            <p:spPr>
              <a:xfrm>
                <a:off x="1538006" y="25456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5" name="Rectangle 2334"/>
              <p:cNvSpPr/>
              <p:nvPr/>
            </p:nvSpPr>
            <p:spPr>
              <a:xfrm>
                <a:off x="1730030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6" name="Rectangle 2335"/>
              <p:cNvSpPr/>
              <p:nvPr/>
            </p:nvSpPr>
            <p:spPr>
              <a:xfrm>
                <a:off x="1922054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7" name="Rectangle 2336"/>
              <p:cNvSpPr/>
              <p:nvPr/>
            </p:nvSpPr>
            <p:spPr>
              <a:xfrm>
                <a:off x="2114079" y="254568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8" name="Rectangle 2337"/>
              <p:cNvSpPr/>
              <p:nvPr/>
            </p:nvSpPr>
            <p:spPr>
              <a:xfrm>
                <a:off x="771125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9" name="Rectangle 2338"/>
              <p:cNvSpPr/>
              <p:nvPr/>
            </p:nvSpPr>
            <p:spPr>
              <a:xfrm>
                <a:off x="963150" y="273770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0" name="Rectangle 2339"/>
              <p:cNvSpPr/>
              <p:nvPr/>
            </p:nvSpPr>
            <p:spPr>
              <a:xfrm>
                <a:off x="1155174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1" name="Rectangle 2340"/>
              <p:cNvSpPr/>
              <p:nvPr/>
            </p:nvSpPr>
            <p:spPr>
              <a:xfrm>
                <a:off x="1347201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2" name="Rectangle 2341"/>
              <p:cNvSpPr/>
              <p:nvPr/>
            </p:nvSpPr>
            <p:spPr>
              <a:xfrm>
                <a:off x="1539226" y="27377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3" name="Rectangle 2342"/>
              <p:cNvSpPr/>
              <p:nvPr/>
            </p:nvSpPr>
            <p:spPr>
              <a:xfrm>
                <a:off x="1731250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4" name="Rectangle 2343"/>
              <p:cNvSpPr/>
              <p:nvPr/>
            </p:nvSpPr>
            <p:spPr>
              <a:xfrm>
                <a:off x="1923274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5" name="Rectangle 2344"/>
              <p:cNvSpPr/>
              <p:nvPr/>
            </p:nvSpPr>
            <p:spPr>
              <a:xfrm>
                <a:off x="2115299" y="273770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6" name="Rectangle 2345"/>
              <p:cNvSpPr/>
              <p:nvPr/>
            </p:nvSpPr>
            <p:spPr>
              <a:xfrm>
                <a:off x="769905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7" name="Rectangle 2346"/>
              <p:cNvSpPr/>
              <p:nvPr/>
            </p:nvSpPr>
            <p:spPr>
              <a:xfrm>
                <a:off x="961930" y="292973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8" name="Rectangle 2347"/>
              <p:cNvSpPr/>
              <p:nvPr/>
            </p:nvSpPr>
            <p:spPr>
              <a:xfrm>
                <a:off x="1153954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9" name="Rectangle 2348"/>
              <p:cNvSpPr/>
              <p:nvPr/>
            </p:nvSpPr>
            <p:spPr>
              <a:xfrm>
                <a:off x="1345981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0" name="Rectangle 2349"/>
              <p:cNvSpPr/>
              <p:nvPr/>
            </p:nvSpPr>
            <p:spPr>
              <a:xfrm>
                <a:off x="1538006" y="29297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1" name="Rectangle 2350"/>
              <p:cNvSpPr/>
              <p:nvPr/>
            </p:nvSpPr>
            <p:spPr>
              <a:xfrm>
                <a:off x="1730030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2" name="Rectangle 2351"/>
              <p:cNvSpPr/>
              <p:nvPr/>
            </p:nvSpPr>
            <p:spPr>
              <a:xfrm>
                <a:off x="1922054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3" name="Rectangle 2352"/>
              <p:cNvSpPr/>
              <p:nvPr/>
            </p:nvSpPr>
            <p:spPr>
              <a:xfrm>
                <a:off x="2114079" y="292973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4" name="Rectangle 2353"/>
              <p:cNvSpPr/>
              <p:nvPr/>
            </p:nvSpPr>
            <p:spPr>
              <a:xfrm>
                <a:off x="771125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5" name="Rectangle 2354"/>
              <p:cNvSpPr/>
              <p:nvPr/>
            </p:nvSpPr>
            <p:spPr>
              <a:xfrm>
                <a:off x="963150" y="31217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6" name="Rectangle 2355"/>
              <p:cNvSpPr/>
              <p:nvPr/>
            </p:nvSpPr>
            <p:spPr>
              <a:xfrm>
                <a:off x="1155174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7" name="Rectangle 2356"/>
              <p:cNvSpPr/>
              <p:nvPr/>
            </p:nvSpPr>
            <p:spPr>
              <a:xfrm>
                <a:off x="1347201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8" name="Rectangle 2357"/>
              <p:cNvSpPr/>
              <p:nvPr/>
            </p:nvSpPr>
            <p:spPr>
              <a:xfrm>
                <a:off x="1539226" y="31217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9" name="Rectangle 2358"/>
              <p:cNvSpPr/>
              <p:nvPr/>
            </p:nvSpPr>
            <p:spPr>
              <a:xfrm>
                <a:off x="1731250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0" name="Rectangle 2359"/>
              <p:cNvSpPr/>
              <p:nvPr/>
            </p:nvSpPr>
            <p:spPr>
              <a:xfrm>
                <a:off x="1923274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1" name="Rectangle 2360"/>
              <p:cNvSpPr/>
              <p:nvPr/>
            </p:nvSpPr>
            <p:spPr>
              <a:xfrm>
                <a:off x="2115299" y="31217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2" name="Rectangle 2361"/>
              <p:cNvSpPr/>
              <p:nvPr/>
            </p:nvSpPr>
            <p:spPr>
              <a:xfrm>
                <a:off x="769905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3" name="Rectangle 2362"/>
              <p:cNvSpPr/>
              <p:nvPr/>
            </p:nvSpPr>
            <p:spPr>
              <a:xfrm>
                <a:off x="961930" y="33137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4" name="Rectangle 2363"/>
              <p:cNvSpPr/>
              <p:nvPr/>
            </p:nvSpPr>
            <p:spPr>
              <a:xfrm>
                <a:off x="1153954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5" name="Rectangle 2364"/>
              <p:cNvSpPr/>
              <p:nvPr/>
            </p:nvSpPr>
            <p:spPr>
              <a:xfrm>
                <a:off x="1345981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6" name="Rectangle 2365"/>
              <p:cNvSpPr/>
              <p:nvPr/>
            </p:nvSpPr>
            <p:spPr>
              <a:xfrm>
                <a:off x="1538006" y="33137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7" name="Rectangle 2366"/>
              <p:cNvSpPr/>
              <p:nvPr/>
            </p:nvSpPr>
            <p:spPr>
              <a:xfrm>
                <a:off x="1730030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8" name="Rectangle 2367"/>
              <p:cNvSpPr/>
              <p:nvPr/>
            </p:nvSpPr>
            <p:spPr>
              <a:xfrm>
                <a:off x="1922054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9" name="Rectangle 2368"/>
              <p:cNvSpPr/>
              <p:nvPr/>
            </p:nvSpPr>
            <p:spPr>
              <a:xfrm>
                <a:off x="2114079" y="33137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0" name="Rectangle 2369"/>
              <p:cNvSpPr/>
              <p:nvPr/>
            </p:nvSpPr>
            <p:spPr>
              <a:xfrm>
                <a:off x="771125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1" name="Rectangle 2370"/>
              <p:cNvSpPr/>
              <p:nvPr/>
            </p:nvSpPr>
            <p:spPr>
              <a:xfrm>
                <a:off x="963150" y="35058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2" name="Rectangle 2371"/>
              <p:cNvSpPr/>
              <p:nvPr/>
            </p:nvSpPr>
            <p:spPr>
              <a:xfrm>
                <a:off x="1155174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3" name="Rectangle 2372"/>
              <p:cNvSpPr/>
              <p:nvPr/>
            </p:nvSpPr>
            <p:spPr>
              <a:xfrm>
                <a:off x="1347201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4" name="Rectangle 2373"/>
              <p:cNvSpPr/>
              <p:nvPr/>
            </p:nvSpPr>
            <p:spPr>
              <a:xfrm>
                <a:off x="1539226" y="35058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5" name="Rectangle 2374"/>
              <p:cNvSpPr/>
              <p:nvPr/>
            </p:nvSpPr>
            <p:spPr>
              <a:xfrm>
                <a:off x="1731250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6" name="Rectangle 2375"/>
              <p:cNvSpPr/>
              <p:nvPr/>
            </p:nvSpPr>
            <p:spPr>
              <a:xfrm>
                <a:off x="1923274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Rectangle 2376"/>
              <p:cNvSpPr/>
              <p:nvPr/>
            </p:nvSpPr>
            <p:spPr>
              <a:xfrm>
                <a:off x="2115299" y="35058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Rectangle 2377"/>
              <p:cNvSpPr/>
              <p:nvPr/>
            </p:nvSpPr>
            <p:spPr>
              <a:xfrm>
                <a:off x="769905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9" name="Rectangle 2378"/>
              <p:cNvSpPr/>
              <p:nvPr/>
            </p:nvSpPr>
            <p:spPr>
              <a:xfrm>
                <a:off x="961930" y="36978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0" name="Rectangle 2379"/>
              <p:cNvSpPr/>
              <p:nvPr/>
            </p:nvSpPr>
            <p:spPr>
              <a:xfrm>
                <a:off x="1153954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1" name="Rectangle 2380"/>
              <p:cNvSpPr/>
              <p:nvPr/>
            </p:nvSpPr>
            <p:spPr>
              <a:xfrm>
                <a:off x="1345981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2" name="Rectangle 2381"/>
              <p:cNvSpPr/>
              <p:nvPr/>
            </p:nvSpPr>
            <p:spPr>
              <a:xfrm>
                <a:off x="1538006" y="36978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3" name="Rectangle 2382"/>
              <p:cNvSpPr/>
              <p:nvPr/>
            </p:nvSpPr>
            <p:spPr>
              <a:xfrm>
                <a:off x="1730030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4" name="Rectangle 2383"/>
              <p:cNvSpPr/>
              <p:nvPr/>
            </p:nvSpPr>
            <p:spPr>
              <a:xfrm>
                <a:off x="1922054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5" name="Rectangle 2384"/>
              <p:cNvSpPr/>
              <p:nvPr/>
            </p:nvSpPr>
            <p:spPr>
              <a:xfrm>
                <a:off x="2114079" y="36978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6" name="Rectangle 2385"/>
              <p:cNvSpPr/>
              <p:nvPr/>
            </p:nvSpPr>
            <p:spPr>
              <a:xfrm>
                <a:off x="771125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7" name="Rectangle 2386"/>
              <p:cNvSpPr/>
              <p:nvPr/>
            </p:nvSpPr>
            <p:spPr>
              <a:xfrm>
                <a:off x="963150" y="38898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8" name="Rectangle 2387"/>
              <p:cNvSpPr/>
              <p:nvPr/>
            </p:nvSpPr>
            <p:spPr>
              <a:xfrm>
                <a:off x="1155174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9" name="Rectangle 2388"/>
              <p:cNvSpPr/>
              <p:nvPr/>
            </p:nvSpPr>
            <p:spPr>
              <a:xfrm>
                <a:off x="1347201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0" name="Rectangle 2389"/>
              <p:cNvSpPr/>
              <p:nvPr/>
            </p:nvSpPr>
            <p:spPr>
              <a:xfrm>
                <a:off x="1539226" y="38898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1" name="Rectangle 2390"/>
              <p:cNvSpPr/>
              <p:nvPr/>
            </p:nvSpPr>
            <p:spPr>
              <a:xfrm>
                <a:off x="1731250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2" name="Rectangle 2391"/>
              <p:cNvSpPr/>
              <p:nvPr/>
            </p:nvSpPr>
            <p:spPr>
              <a:xfrm>
                <a:off x="1923274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3" name="Rectangle 2392"/>
              <p:cNvSpPr/>
              <p:nvPr/>
            </p:nvSpPr>
            <p:spPr>
              <a:xfrm>
                <a:off x="2115299" y="38898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4" name="Rectangle 2393"/>
              <p:cNvSpPr/>
              <p:nvPr/>
            </p:nvSpPr>
            <p:spPr>
              <a:xfrm>
                <a:off x="769905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5" name="Rectangle 2394"/>
              <p:cNvSpPr/>
              <p:nvPr/>
            </p:nvSpPr>
            <p:spPr>
              <a:xfrm>
                <a:off x="961930" y="40818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6" name="Rectangle 2395"/>
              <p:cNvSpPr/>
              <p:nvPr/>
            </p:nvSpPr>
            <p:spPr>
              <a:xfrm>
                <a:off x="1153954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7" name="Rectangle 2396"/>
              <p:cNvSpPr/>
              <p:nvPr/>
            </p:nvSpPr>
            <p:spPr>
              <a:xfrm>
                <a:off x="1345981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8" name="Rectangle 2397"/>
              <p:cNvSpPr/>
              <p:nvPr/>
            </p:nvSpPr>
            <p:spPr>
              <a:xfrm>
                <a:off x="1538006" y="40818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9" name="Rectangle 2398"/>
              <p:cNvSpPr/>
              <p:nvPr/>
            </p:nvSpPr>
            <p:spPr>
              <a:xfrm>
                <a:off x="1730030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0" name="Rectangle 2399"/>
              <p:cNvSpPr/>
              <p:nvPr/>
            </p:nvSpPr>
            <p:spPr>
              <a:xfrm>
                <a:off x="1922054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1" name="Rectangle 2400"/>
              <p:cNvSpPr/>
              <p:nvPr/>
            </p:nvSpPr>
            <p:spPr>
              <a:xfrm>
                <a:off x="2114079" y="40818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2" name="Rectangle 2401"/>
              <p:cNvSpPr/>
              <p:nvPr/>
            </p:nvSpPr>
            <p:spPr>
              <a:xfrm>
                <a:off x="771125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3" name="Rectangle 2402"/>
              <p:cNvSpPr/>
              <p:nvPr/>
            </p:nvSpPr>
            <p:spPr>
              <a:xfrm>
                <a:off x="963150" y="42739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4" name="Rectangle 2403"/>
              <p:cNvSpPr/>
              <p:nvPr/>
            </p:nvSpPr>
            <p:spPr>
              <a:xfrm>
                <a:off x="1155174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5" name="Rectangle 2404"/>
              <p:cNvSpPr/>
              <p:nvPr/>
            </p:nvSpPr>
            <p:spPr>
              <a:xfrm>
                <a:off x="1347201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6" name="Rectangle 2405"/>
              <p:cNvSpPr/>
              <p:nvPr/>
            </p:nvSpPr>
            <p:spPr>
              <a:xfrm>
                <a:off x="1539226" y="42739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7" name="Rectangle 2406"/>
              <p:cNvSpPr/>
              <p:nvPr/>
            </p:nvSpPr>
            <p:spPr>
              <a:xfrm>
                <a:off x="1731250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8" name="Rectangle 2407"/>
              <p:cNvSpPr/>
              <p:nvPr/>
            </p:nvSpPr>
            <p:spPr>
              <a:xfrm>
                <a:off x="1923274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9" name="Rectangle 2408"/>
              <p:cNvSpPr/>
              <p:nvPr/>
            </p:nvSpPr>
            <p:spPr>
              <a:xfrm>
                <a:off x="2115299" y="42739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0" name="Rectangle 2409"/>
              <p:cNvSpPr/>
              <p:nvPr/>
            </p:nvSpPr>
            <p:spPr>
              <a:xfrm>
                <a:off x="769905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1" name="Rectangle 2410"/>
              <p:cNvSpPr/>
              <p:nvPr/>
            </p:nvSpPr>
            <p:spPr>
              <a:xfrm>
                <a:off x="961930" y="44659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2" name="Rectangle 2411"/>
              <p:cNvSpPr/>
              <p:nvPr/>
            </p:nvSpPr>
            <p:spPr>
              <a:xfrm>
                <a:off x="1153954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3" name="Rectangle 2412"/>
              <p:cNvSpPr/>
              <p:nvPr/>
            </p:nvSpPr>
            <p:spPr>
              <a:xfrm>
                <a:off x="1345981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4" name="Rectangle 2413"/>
              <p:cNvSpPr/>
              <p:nvPr/>
            </p:nvSpPr>
            <p:spPr>
              <a:xfrm>
                <a:off x="1538006" y="44659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5" name="Rectangle 2414"/>
              <p:cNvSpPr/>
              <p:nvPr/>
            </p:nvSpPr>
            <p:spPr>
              <a:xfrm>
                <a:off x="1730030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6" name="Rectangle 2415"/>
              <p:cNvSpPr/>
              <p:nvPr/>
            </p:nvSpPr>
            <p:spPr>
              <a:xfrm>
                <a:off x="1922054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7" name="Rectangle 2416"/>
              <p:cNvSpPr/>
              <p:nvPr/>
            </p:nvSpPr>
            <p:spPr>
              <a:xfrm>
                <a:off x="2114079" y="44659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8" name="Rectangle 2417"/>
              <p:cNvSpPr/>
              <p:nvPr/>
            </p:nvSpPr>
            <p:spPr>
              <a:xfrm>
                <a:off x="771125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9" name="Rectangle 2418"/>
              <p:cNvSpPr/>
              <p:nvPr/>
            </p:nvSpPr>
            <p:spPr>
              <a:xfrm>
                <a:off x="963150" y="46579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0" name="Rectangle 2419"/>
              <p:cNvSpPr/>
              <p:nvPr/>
            </p:nvSpPr>
            <p:spPr>
              <a:xfrm>
                <a:off x="1155174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1" name="Rectangle 2420"/>
              <p:cNvSpPr/>
              <p:nvPr/>
            </p:nvSpPr>
            <p:spPr>
              <a:xfrm>
                <a:off x="1347201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2" name="Rectangle 2421"/>
              <p:cNvSpPr/>
              <p:nvPr/>
            </p:nvSpPr>
            <p:spPr>
              <a:xfrm>
                <a:off x="1539226" y="465796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3" name="Rectangle 2422"/>
              <p:cNvSpPr/>
              <p:nvPr/>
            </p:nvSpPr>
            <p:spPr>
              <a:xfrm>
                <a:off x="1731250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4" name="Rectangle 2423"/>
              <p:cNvSpPr/>
              <p:nvPr/>
            </p:nvSpPr>
            <p:spPr>
              <a:xfrm>
                <a:off x="1923274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5" name="Rectangle 2424"/>
              <p:cNvSpPr/>
              <p:nvPr/>
            </p:nvSpPr>
            <p:spPr>
              <a:xfrm>
                <a:off x="2115299" y="46579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6" name="Rectangle 2425"/>
              <p:cNvSpPr/>
              <p:nvPr/>
            </p:nvSpPr>
            <p:spPr>
              <a:xfrm>
                <a:off x="769905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7" name="Rectangle 2426"/>
              <p:cNvSpPr/>
              <p:nvPr/>
            </p:nvSpPr>
            <p:spPr>
              <a:xfrm>
                <a:off x="961930" y="48499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8" name="Rectangle 2427"/>
              <p:cNvSpPr/>
              <p:nvPr/>
            </p:nvSpPr>
            <p:spPr>
              <a:xfrm>
                <a:off x="1153954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9" name="Rectangle 2428"/>
              <p:cNvSpPr/>
              <p:nvPr/>
            </p:nvSpPr>
            <p:spPr>
              <a:xfrm>
                <a:off x="1345981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0" name="Rectangle 2429"/>
              <p:cNvSpPr/>
              <p:nvPr/>
            </p:nvSpPr>
            <p:spPr>
              <a:xfrm>
                <a:off x="1538006" y="484998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1" name="Rectangle 2430"/>
              <p:cNvSpPr/>
              <p:nvPr/>
            </p:nvSpPr>
            <p:spPr>
              <a:xfrm>
                <a:off x="1730030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2" name="Rectangle 2431"/>
              <p:cNvSpPr/>
              <p:nvPr/>
            </p:nvSpPr>
            <p:spPr>
              <a:xfrm>
                <a:off x="1922054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3" name="Rectangle 2432"/>
              <p:cNvSpPr/>
              <p:nvPr/>
            </p:nvSpPr>
            <p:spPr>
              <a:xfrm>
                <a:off x="2114079" y="48499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4" name="Rectangle 2433"/>
              <p:cNvSpPr/>
              <p:nvPr/>
            </p:nvSpPr>
            <p:spPr>
              <a:xfrm>
                <a:off x="771125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5" name="Rectangle 2434"/>
              <p:cNvSpPr/>
              <p:nvPr/>
            </p:nvSpPr>
            <p:spPr>
              <a:xfrm>
                <a:off x="963150" y="50420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6" name="Rectangle 2435"/>
              <p:cNvSpPr/>
              <p:nvPr/>
            </p:nvSpPr>
            <p:spPr>
              <a:xfrm>
                <a:off x="1155174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7" name="Rectangle 2436"/>
              <p:cNvSpPr/>
              <p:nvPr/>
            </p:nvSpPr>
            <p:spPr>
              <a:xfrm>
                <a:off x="1347201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8" name="Rectangle 2437"/>
              <p:cNvSpPr/>
              <p:nvPr/>
            </p:nvSpPr>
            <p:spPr>
              <a:xfrm>
                <a:off x="1539226" y="504201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9" name="Rectangle 2438"/>
              <p:cNvSpPr/>
              <p:nvPr/>
            </p:nvSpPr>
            <p:spPr>
              <a:xfrm>
                <a:off x="1731250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0" name="Rectangle 2439"/>
              <p:cNvSpPr/>
              <p:nvPr/>
            </p:nvSpPr>
            <p:spPr>
              <a:xfrm>
                <a:off x="1923274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1" name="Rectangle 2440"/>
              <p:cNvSpPr/>
              <p:nvPr/>
            </p:nvSpPr>
            <p:spPr>
              <a:xfrm>
                <a:off x="2115299" y="50420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2" name="Rectangle 2441"/>
              <p:cNvSpPr/>
              <p:nvPr/>
            </p:nvSpPr>
            <p:spPr>
              <a:xfrm>
                <a:off x="769905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3" name="Rectangle 2442"/>
              <p:cNvSpPr/>
              <p:nvPr/>
            </p:nvSpPr>
            <p:spPr>
              <a:xfrm>
                <a:off x="961930" y="52340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4" name="Rectangle 2443"/>
              <p:cNvSpPr/>
              <p:nvPr/>
            </p:nvSpPr>
            <p:spPr>
              <a:xfrm>
                <a:off x="1153954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5" name="Rectangle 2444"/>
              <p:cNvSpPr/>
              <p:nvPr/>
            </p:nvSpPr>
            <p:spPr>
              <a:xfrm>
                <a:off x="1345981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6" name="Rectangle 2445"/>
              <p:cNvSpPr/>
              <p:nvPr/>
            </p:nvSpPr>
            <p:spPr>
              <a:xfrm>
                <a:off x="1538006" y="523403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7" name="Rectangle 2446"/>
              <p:cNvSpPr/>
              <p:nvPr/>
            </p:nvSpPr>
            <p:spPr>
              <a:xfrm>
                <a:off x="1730030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8" name="Rectangle 2447"/>
              <p:cNvSpPr/>
              <p:nvPr/>
            </p:nvSpPr>
            <p:spPr>
              <a:xfrm>
                <a:off x="1922054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9" name="Rectangle 2448"/>
              <p:cNvSpPr/>
              <p:nvPr/>
            </p:nvSpPr>
            <p:spPr>
              <a:xfrm>
                <a:off x="2114079" y="52340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50" name="Straight Connector 2449"/>
              <p:cNvCxnSpPr/>
              <p:nvPr/>
            </p:nvCxnSpPr>
            <p:spPr>
              <a:xfrm rot="16200000" flipH="1">
                <a:off x="-185640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1" name="Straight Connector 2450"/>
              <p:cNvCxnSpPr/>
              <p:nvPr/>
            </p:nvCxnSpPr>
            <p:spPr>
              <a:xfrm rot="16200000" flipH="1">
                <a:off x="390434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2" name="Rectangle 2451"/>
              <p:cNvSpPr/>
              <p:nvPr/>
            </p:nvSpPr>
            <p:spPr>
              <a:xfrm>
                <a:off x="2268920" y="2353660"/>
                <a:ext cx="152400" cy="307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2467"/>
          <p:cNvGrpSpPr/>
          <p:nvPr/>
        </p:nvGrpSpPr>
        <p:grpSpPr>
          <a:xfrm>
            <a:off x="6837895" y="2353660"/>
            <a:ext cx="768100" cy="192025"/>
            <a:chOff x="6837895" y="2353660"/>
            <a:chExt cx="768100" cy="192025"/>
          </a:xfrm>
        </p:grpSpPr>
        <p:sp>
          <p:nvSpPr>
            <p:cNvPr id="2459" name="Rectangle 2458"/>
            <p:cNvSpPr/>
            <p:nvPr/>
          </p:nvSpPr>
          <p:spPr>
            <a:xfrm>
              <a:off x="6837895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67" name="Rectangle 2466"/>
            <p:cNvSpPr/>
            <p:nvPr/>
          </p:nvSpPr>
          <p:spPr>
            <a:xfrm>
              <a:off x="7413970" y="2353660"/>
              <a:ext cx="192025" cy="192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2470"/>
          <p:cNvGrpSpPr/>
          <p:nvPr/>
        </p:nvGrpSpPr>
        <p:grpSpPr>
          <a:xfrm>
            <a:off x="7029920" y="2737710"/>
            <a:ext cx="768100" cy="192025"/>
            <a:chOff x="7029920" y="2737710"/>
            <a:chExt cx="768100" cy="192025"/>
          </a:xfrm>
        </p:grpSpPr>
        <p:sp>
          <p:nvSpPr>
            <p:cNvPr id="2456" name="Rectangle 2455"/>
            <p:cNvSpPr/>
            <p:nvPr/>
          </p:nvSpPr>
          <p:spPr>
            <a:xfrm>
              <a:off x="7605995" y="2737710"/>
              <a:ext cx="192025" cy="192025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9" name="Rectangle 2468"/>
            <p:cNvSpPr/>
            <p:nvPr/>
          </p:nvSpPr>
          <p:spPr>
            <a:xfrm>
              <a:off x="7029920" y="2737710"/>
              <a:ext cx="192025" cy="192025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6618620" y="5886920"/>
            <a:ext cx="1870690" cy="652885"/>
            <a:chOff x="7068326" y="3889860"/>
            <a:chExt cx="1870690" cy="652885"/>
          </a:xfrm>
        </p:grpSpPr>
        <p:sp>
          <p:nvSpPr>
            <p:cNvPr id="354" name="Rectangle 353"/>
            <p:cNvSpPr/>
            <p:nvPr/>
          </p:nvSpPr>
          <p:spPr>
            <a:xfrm>
              <a:off x="7183540" y="3974834"/>
              <a:ext cx="192024" cy="1920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7183540" y="4267357"/>
              <a:ext cx="192024" cy="1920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7392118" y="3889860"/>
              <a:ext cx="15468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repeating</a:t>
              </a:r>
            </a:p>
            <a:p>
              <a:r>
                <a:rPr lang="en-US" dirty="0" smtClean="0"/>
                <a:t>non-repeating</a:t>
              </a:r>
              <a:endParaRPr lang="en-US" dirty="0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7068326" y="3889860"/>
              <a:ext cx="1851126" cy="652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469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ight Arrow 14"/>
          <p:cNvSpPr/>
          <p:nvPr/>
        </p:nvSpPr>
        <p:spPr>
          <a:xfrm>
            <a:off x="5613815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6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By assigning bins around 1 to the repeating structure (</a:t>
            </a:r>
            <a:r>
              <a:rPr lang="en-US" sz="2800" i="1" dirty="0" smtClean="0"/>
              <a:t>white</a:t>
            </a:r>
            <a:r>
              <a:rPr lang="en-US" sz="2800" dirty="0" smtClean="0"/>
              <a:t>) and the rest to 0 (</a:t>
            </a:r>
            <a:r>
              <a:rPr lang="en-US" sz="2800" i="1" dirty="0" smtClean="0"/>
              <a:t>black</a:t>
            </a:r>
            <a:r>
              <a:rPr lang="en-US" sz="2800" dirty="0" smtClean="0"/>
              <a:t>), we get a </a:t>
            </a:r>
            <a:r>
              <a:rPr lang="en-US" sz="2800" b="1" dirty="0" smtClean="0"/>
              <a:t>binary t-f mask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914705" y="3774645"/>
            <a:ext cx="1870690" cy="652885"/>
            <a:chOff x="7068326" y="3889860"/>
            <a:chExt cx="1870690" cy="652885"/>
          </a:xfrm>
        </p:grpSpPr>
        <p:sp>
          <p:nvSpPr>
            <p:cNvPr id="11" name="Rectangle 10"/>
            <p:cNvSpPr/>
            <p:nvPr/>
          </p:nvSpPr>
          <p:spPr>
            <a:xfrm>
              <a:off x="7183540" y="3974834"/>
              <a:ext cx="192024" cy="1920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83540" y="4267357"/>
              <a:ext cx="192024" cy="1920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92118" y="3889860"/>
              <a:ext cx="15468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repeating</a:t>
              </a:r>
            </a:p>
            <a:p>
              <a:r>
                <a:rPr lang="en-US" dirty="0" smtClean="0"/>
                <a:t>non-repeating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8326" y="3889860"/>
              <a:ext cx="1851126" cy="652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400" y="2752960"/>
            <a:ext cx="571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6400" y="2752960"/>
            <a:ext cx="571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7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I. Introduction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 algn="just"/>
            <a:r>
              <a:rPr lang="en-US" sz="2800" b="1" dirty="0" smtClean="0"/>
              <a:t>Repetition</a:t>
            </a:r>
            <a:r>
              <a:rPr lang="en-US" sz="2800" dirty="0" smtClean="0"/>
              <a:t> is a core principle in music: a musical piece has generally a distinguishable underlying repeating structure</a:t>
            </a:r>
          </a:p>
        </p:txBody>
      </p:sp>
      <p:pic>
        <p:nvPicPr>
          <p:cNvPr id="9" name="repeating0.wav">
            <a:hlinkClick r:id="" action="ppaction://media"/>
          </p:cNvPr>
          <p:cNvPicPr>
            <a:picLocks noRot="1" noChangeAspect="1"/>
          </p:cNvPicPr>
          <p:nvPr>
            <a:wavAudioFile r:embed="rId1" name="repeating0.wav"/>
          </p:nvPr>
        </p:nvPicPr>
        <p:blipFill>
          <a:blip r:embed="rId8" cstate="print"/>
          <a:stretch>
            <a:fillRect/>
          </a:stretch>
        </p:blipFill>
        <p:spPr>
          <a:xfrm>
            <a:off x="7375565" y="3275380"/>
            <a:ext cx="304800" cy="304800"/>
          </a:xfrm>
          <a:prstGeom prst="rect">
            <a:avLst/>
          </a:prstGeom>
        </p:spPr>
      </p:pic>
      <p:pic>
        <p:nvPicPr>
          <p:cNvPr id="10" name="repeating1.wav">
            <a:hlinkClick r:id="" action="ppaction://media"/>
          </p:cNvPr>
          <p:cNvPicPr>
            <a:picLocks noRot="1" noChangeAspect="1"/>
          </p:cNvPicPr>
          <p:nvPr>
            <a:wavAudioFile r:embed="rId2" name="repeating1.wav"/>
          </p:nvPr>
        </p:nvPicPr>
        <p:blipFill>
          <a:blip r:embed="rId9" cstate="print"/>
          <a:stretch>
            <a:fillRect/>
          </a:stretch>
        </p:blipFill>
        <p:spPr>
          <a:xfrm>
            <a:off x="7378005" y="381305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2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469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ight Arrow 14"/>
          <p:cNvSpPr/>
          <p:nvPr/>
        </p:nvSpPr>
        <p:spPr>
          <a:xfrm>
            <a:off x="5613815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6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In practice, bins can overlap and repetitions can involve variations, therefore we introduced a </a:t>
            </a:r>
            <a:r>
              <a:rPr lang="en-US" sz="2800" b="1" dirty="0" smtClean="0"/>
              <a:t>tolerance factor </a:t>
            </a:r>
            <a:r>
              <a:rPr lang="en-US" sz="2800" b="1" i="1" dirty="0" smtClean="0"/>
              <a:t>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914705" y="3774645"/>
            <a:ext cx="1870690" cy="652885"/>
            <a:chOff x="7068326" y="3889860"/>
            <a:chExt cx="1870690" cy="652885"/>
          </a:xfrm>
        </p:grpSpPr>
        <p:sp>
          <p:nvSpPr>
            <p:cNvPr id="11" name="Rectangle 10"/>
            <p:cNvSpPr/>
            <p:nvPr/>
          </p:nvSpPr>
          <p:spPr>
            <a:xfrm>
              <a:off x="7183540" y="3974834"/>
              <a:ext cx="192024" cy="1920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83540" y="4267357"/>
              <a:ext cx="192024" cy="1920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92118" y="3889860"/>
              <a:ext cx="15468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repeating</a:t>
              </a:r>
            </a:p>
            <a:p>
              <a:r>
                <a:rPr lang="en-US" dirty="0" smtClean="0"/>
                <a:t>non-repeating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8326" y="3889860"/>
              <a:ext cx="1851126" cy="652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ight Arrow 14"/>
          <p:cNvSpPr/>
          <p:nvPr/>
        </p:nvSpPr>
        <p:spPr>
          <a:xfrm>
            <a:off x="5613815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6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In practice, bins can overlap and repetitions can involve variations, therefore we introduced a </a:t>
            </a:r>
            <a:r>
              <a:rPr lang="en-US" sz="2800" b="1" dirty="0" smtClean="0"/>
              <a:t>tolerance factor </a:t>
            </a:r>
            <a:r>
              <a:rPr lang="en-US" sz="2800" b="1" i="1" dirty="0" smtClean="0"/>
              <a:t>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914705" y="3774645"/>
            <a:ext cx="1870690" cy="652885"/>
            <a:chOff x="7068326" y="3889860"/>
            <a:chExt cx="1870690" cy="652885"/>
          </a:xfrm>
        </p:grpSpPr>
        <p:sp>
          <p:nvSpPr>
            <p:cNvPr id="11" name="Rectangle 10"/>
            <p:cNvSpPr/>
            <p:nvPr/>
          </p:nvSpPr>
          <p:spPr>
            <a:xfrm>
              <a:off x="7183540" y="3974834"/>
              <a:ext cx="192024" cy="1920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83540" y="4267357"/>
              <a:ext cx="192024" cy="1920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92118" y="3889860"/>
              <a:ext cx="15468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repeating</a:t>
              </a:r>
            </a:p>
            <a:p>
              <a:r>
                <a:rPr lang="en-US" dirty="0" smtClean="0"/>
                <a:t>non-repeating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8326" y="3889860"/>
              <a:ext cx="1851126" cy="652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ight Arrow 14"/>
          <p:cNvSpPr/>
          <p:nvPr/>
        </p:nvSpPr>
        <p:spPr>
          <a:xfrm>
            <a:off x="5613815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6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In practice, bins can overlap and repetitions can involve variations, therefore we introduced a </a:t>
            </a:r>
            <a:r>
              <a:rPr lang="en-US" sz="2800" b="1" dirty="0" smtClean="0"/>
              <a:t>tolerance factor </a:t>
            </a:r>
            <a:r>
              <a:rPr lang="en-US" sz="2800" b="1" i="1" dirty="0" smtClean="0"/>
              <a:t>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914705" y="3774645"/>
            <a:ext cx="1870690" cy="652885"/>
            <a:chOff x="7068326" y="3889860"/>
            <a:chExt cx="1870690" cy="652885"/>
          </a:xfrm>
        </p:grpSpPr>
        <p:sp>
          <p:nvSpPr>
            <p:cNvPr id="11" name="Rectangle 10"/>
            <p:cNvSpPr/>
            <p:nvPr/>
          </p:nvSpPr>
          <p:spPr>
            <a:xfrm>
              <a:off x="7183540" y="3974834"/>
              <a:ext cx="192024" cy="1920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83540" y="4267357"/>
              <a:ext cx="192024" cy="1920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92118" y="3889860"/>
              <a:ext cx="15468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repeating</a:t>
              </a:r>
            </a:p>
            <a:p>
              <a:r>
                <a:rPr lang="en-US" dirty="0" smtClean="0"/>
                <a:t>non-repeating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8326" y="3889860"/>
              <a:ext cx="1851126" cy="652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469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ight Arrow 14"/>
          <p:cNvSpPr/>
          <p:nvPr/>
        </p:nvSpPr>
        <p:spPr>
          <a:xfrm>
            <a:off x="5613815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6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The </a:t>
            </a:r>
            <a:r>
              <a:rPr lang="en-US" sz="2800" b="1" dirty="0" smtClean="0"/>
              <a:t>binary t-f mask </a:t>
            </a:r>
            <a:r>
              <a:rPr lang="en-US" sz="2800" dirty="0" smtClean="0"/>
              <a:t>is used to extract the spectrogram of the underlying repeating structure </a:t>
            </a:r>
            <a:endParaRPr lang="en-US" sz="2800" b="1" i="1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6914705" y="3774645"/>
            <a:ext cx="1870690" cy="652885"/>
            <a:chOff x="7068326" y="3889860"/>
            <a:chExt cx="1870690" cy="652885"/>
          </a:xfrm>
        </p:grpSpPr>
        <p:sp>
          <p:nvSpPr>
            <p:cNvPr id="11" name="Rectangle 10"/>
            <p:cNvSpPr/>
            <p:nvPr/>
          </p:nvSpPr>
          <p:spPr>
            <a:xfrm>
              <a:off x="7183540" y="3974834"/>
              <a:ext cx="192024" cy="1920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83540" y="4267357"/>
              <a:ext cx="192024" cy="1920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92118" y="3889860"/>
              <a:ext cx="15468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repeating</a:t>
              </a:r>
            </a:p>
            <a:p>
              <a:r>
                <a:rPr lang="en-US" dirty="0" smtClean="0"/>
                <a:t>non-repeating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8326" y="3889860"/>
              <a:ext cx="1851126" cy="652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Arrow 15"/>
          <p:cNvSpPr/>
          <p:nvPr/>
        </p:nvSpPr>
        <p:spPr>
          <a:xfrm rot="2700000">
            <a:off x="2339039" y="3111322"/>
            <a:ext cx="906295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4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The </a:t>
            </a:r>
            <a:r>
              <a:rPr lang="en-US" sz="2800" b="1" dirty="0" smtClean="0"/>
              <a:t>binary t-f mask </a:t>
            </a:r>
            <a:r>
              <a:rPr lang="en-US" sz="2800" dirty="0" smtClean="0"/>
              <a:t>is used to extract the spectrogram of the underlying repeating structure </a:t>
            </a:r>
            <a:endParaRPr lang="en-US" sz="2800" b="1" i="1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05873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1143000" y="3659430"/>
            <a:ext cx="609600" cy="457200"/>
            <a:chOff x="1143000" y="3733800"/>
            <a:chExt cx="609600" cy="457200"/>
          </a:xfrm>
        </p:grpSpPr>
        <p:sp>
          <p:nvSpPr>
            <p:cNvPr id="13" name="Multiply 12"/>
            <p:cNvSpPr/>
            <p:nvPr/>
          </p:nvSpPr>
          <p:spPr>
            <a:xfrm>
              <a:off x="1203960" y="3733800"/>
              <a:ext cx="548640" cy="457200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143000" y="39624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74205" y="405873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>
            <a:off x="5608935" y="4586640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613815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2700000">
            <a:off x="2339039" y="3111322"/>
            <a:ext cx="906295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514600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4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Finally, the audio signals can be reconstructed from their respective spectrograms </a:t>
            </a:r>
            <a:endParaRPr lang="en-US" sz="2800" b="1" i="1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05873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0"/>
          <p:cNvGrpSpPr/>
          <p:nvPr/>
        </p:nvGrpSpPr>
        <p:grpSpPr>
          <a:xfrm>
            <a:off x="1143000" y="3659430"/>
            <a:ext cx="609600" cy="457200"/>
            <a:chOff x="1143000" y="3733800"/>
            <a:chExt cx="609600" cy="457200"/>
          </a:xfrm>
        </p:grpSpPr>
        <p:sp>
          <p:nvSpPr>
            <p:cNvPr id="13" name="Multiply 12"/>
            <p:cNvSpPr/>
            <p:nvPr/>
          </p:nvSpPr>
          <p:spPr>
            <a:xfrm>
              <a:off x="1203960" y="3733800"/>
              <a:ext cx="548640" cy="457200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143000" y="39624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4205" y="181599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74205" y="405873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00" y="204642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86500" y="430455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Arrow 25"/>
          <p:cNvSpPr/>
          <p:nvPr/>
        </p:nvSpPr>
        <p:spPr>
          <a:xfrm>
            <a:off x="2514600" y="347289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608935" y="4586640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613815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6500" y="204642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6500" y="430699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ounded Rectangle 30"/>
          <p:cNvSpPr/>
          <p:nvPr/>
        </p:nvSpPr>
        <p:spPr>
          <a:xfrm>
            <a:off x="3189420" y="2008015"/>
            <a:ext cx="2640185" cy="3610070"/>
          </a:xfrm>
          <a:prstGeom prst="roundRect">
            <a:avLst/>
          </a:prstGeom>
          <a:ln w="3810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ysClr val="windowText" lastClr="000000"/>
                </a:solidFill>
              </a:rPr>
              <a:t>REPET</a:t>
            </a:r>
          </a:p>
          <a:p>
            <a:pPr algn="ctr"/>
            <a:r>
              <a:rPr lang="en-US" sz="3200" dirty="0" smtClean="0">
                <a:solidFill>
                  <a:sysClr val="windowText" lastClr="000000"/>
                </a:solidFill>
              </a:rPr>
              <a:t>algorithm</a:t>
            </a: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ysClr val="windowText" lastClr="000000"/>
                </a:solidFill>
              </a:rPr>
              <a:t>Repeating period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ysClr val="windowText" lastClr="000000"/>
                </a:solidFill>
              </a:rPr>
              <a:t>Repeating segment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ysClr val="windowText" lastClr="000000"/>
                </a:solidFill>
              </a:rPr>
              <a:t>Repeating structure</a:t>
            </a:r>
          </a:p>
          <a:p>
            <a:pPr algn="ctr"/>
            <a:endParaRPr lang="en-US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1524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9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Finally, the audio signals can be reconstructed from their respective spectrograms </a:t>
            </a:r>
            <a:endParaRPr lang="en-US" sz="2800" b="1" i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385855" y="3467405"/>
            <a:ext cx="2209800" cy="653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45870" y="2353660"/>
            <a:ext cx="2193330" cy="652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3560" y="4621995"/>
            <a:ext cx="2209800" cy="652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repeating0.wav">
            <a:hlinkClick r:id="" action="ppaction://media"/>
          </p:cNvPr>
          <p:cNvPicPr>
            <a:picLocks noRot="1" noChangeAspect="1"/>
          </p:cNvPicPr>
          <p:nvPr>
            <a:wavAudioFile r:embed="rId1" name="repeating0.wav"/>
          </p:nvPr>
        </p:nvPicPr>
        <p:blipFill>
          <a:blip r:embed="rId10" cstate="print"/>
          <a:stretch>
            <a:fillRect/>
          </a:stretch>
        </p:blipFill>
        <p:spPr>
          <a:xfrm>
            <a:off x="1384385" y="4657960"/>
            <a:ext cx="304800" cy="304800"/>
          </a:xfrm>
          <a:prstGeom prst="rect">
            <a:avLst/>
          </a:prstGeom>
        </p:spPr>
      </p:pic>
      <p:pic>
        <p:nvPicPr>
          <p:cNvPr id="23" name="repeating0_2.wav">
            <a:hlinkClick r:id="" action="ppaction://media"/>
          </p:cNvPr>
          <p:cNvPicPr>
            <a:picLocks noRot="1" noChangeAspect="1"/>
          </p:cNvPicPr>
          <p:nvPr>
            <a:wavAudioFile r:embed="rId2" name="repeating0_2.wav"/>
          </p:nvPr>
        </p:nvPicPr>
        <p:blipFill>
          <a:blip r:embed="rId11" cstate="print"/>
          <a:stretch>
            <a:fillRect/>
          </a:stretch>
        </p:blipFill>
        <p:spPr>
          <a:xfrm>
            <a:off x="7605995" y="3505810"/>
            <a:ext cx="304800" cy="304800"/>
          </a:xfrm>
          <a:prstGeom prst="rect">
            <a:avLst/>
          </a:prstGeom>
        </p:spPr>
      </p:pic>
      <p:pic>
        <p:nvPicPr>
          <p:cNvPr id="24" name="repeating0_1.wav">
            <a:hlinkClick r:id="" action="ppaction://media"/>
          </p:cNvPr>
          <p:cNvPicPr>
            <a:picLocks noRot="1" noChangeAspect="1"/>
          </p:cNvPicPr>
          <p:nvPr>
            <a:wavAudioFile r:embed="rId3" name="repeating0_1.wav"/>
          </p:nvPr>
        </p:nvPicPr>
        <p:blipFill>
          <a:blip r:embed="rId12" cstate="print"/>
          <a:stretch>
            <a:fillRect/>
          </a:stretch>
        </p:blipFill>
        <p:spPr>
          <a:xfrm>
            <a:off x="7644400" y="577170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8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28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0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8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4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Arrow 25"/>
          <p:cNvSpPr/>
          <p:nvPr/>
        </p:nvSpPr>
        <p:spPr>
          <a:xfrm>
            <a:off x="2514600" y="347289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608935" y="4586640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613815" y="2315255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204642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00" y="430455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ounded Rectangle 30"/>
          <p:cNvSpPr/>
          <p:nvPr/>
        </p:nvSpPr>
        <p:spPr>
          <a:xfrm>
            <a:off x="3189420" y="2008015"/>
            <a:ext cx="2640185" cy="3610070"/>
          </a:xfrm>
          <a:prstGeom prst="roundRect">
            <a:avLst/>
          </a:prstGeom>
          <a:ln w="3810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ysClr val="windowText" lastClr="000000"/>
                </a:solidFill>
              </a:rPr>
              <a:t>REPET</a:t>
            </a:r>
          </a:p>
          <a:p>
            <a:pPr algn="ctr"/>
            <a:r>
              <a:rPr lang="en-US" sz="3200" dirty="0" smtClean="0">
                <a:solidFill>
                  <a:sysClr val="windowText" lastClr="000000"/>
                </a:solidFill>
              </a:rPr>
              <a:t>algorithm</a:t>
            </a: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ysClr val="windowText" lastClr="000000"/>
                </a:solidFill>
              </a:rPr>
              <a:t>Repeating period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ysClr val="windowText" lastClr="000000"/>
                </a:solidFill>
              </a:rPr>
              <a:t>Repeating segment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ysClr val="windowText" lastClr="000000"/>
                </a:solidFill>
              </a:rPr>
              <a:t>Repeating structure</a:t>
            </a:r>
          </a:p>
          <a:p>
            <a:pPr algn="ctr"/>
            <a:endParaRPr lang="en-US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524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6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II. REPET – 3. Repeating 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 algn="just">
              <a:buFont typeface="Calibri" pitchFamily="34" charset="0"/>
              <a:buChar char="−"/>
            </a:pPr>
            <a:r>
              <a:rPr lang="en-US" sz="2800" dirty="0" smtClean="0"/>
              <a:t>Overlying non-repeating structure ≈ </a:t>
            </a:r>
            <a:r>
              <a:rPr lang="en-US" sz="2800" b="1" dirty="0" smtClean="0"/>
              <a:t>vocal foreground </a:t>
            </a:r>
            <a:endParaRPr lang="en-US" sz="2800" dirty="0" smtClean="0"/>
          </a:p>
          <a:p>
            <a:pPr marL="571500" indent="-571500" algn="just">
              <a:buFont typeface="Calibri" pitchFamily="34" charset="0"/>
              <a:buChar char="−"/>
            </a:pPr>
            <a:r>
              <a:rPr lang="en-US" sz="2800" dirty="0" smtClean="0"/>
              <a:t>Underlying repeating structure ≈ </a:t>
            </a:r>
            <a:r>
              <a:rPr lang="en-US" sz="2800" b="1" dirty="0" smtClean="0"/>
              <a:t>musical background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8952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Plan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571500" indent="-571500">
              <a:buFont typeface="+mj-lt"/>
              <a:buAutoNum type="romanUcPeriod"/>
            </a:pPr>
            <a:endParaRPr lang="en-US" sz="2000" b="1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/>
              <a:t>REPET Algorithm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period identification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segment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Repeating structure extraction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Music/Voice Separation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Experimental results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Audio examples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III. M/V separation – 1. Experiment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8674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There are only few papers dealing with m/v separation; the different approaches can be summarized as follows:</a:t>
            </a:r>
          </a:p>
          <a:p>
            <a:pPr marL="971550" lvl="1" indent="-571500">
              <a:buNone/>
            </a:pPr>
            <a:endParaRPr lang="en-US" sz="2400" dirty="0" smtClean="0"/>
          </a:p>
          <a:p>
            <a:pPr marL="971550" lvl="1" indent="-571500">
              <a:buFont typeface="+mj-lt"/>
              <a:buAutoNum type="arabicPeriod"/>
            </a:pPr>
            <a:r>
              <a:rPr lang="en-US" sz="2400" dirty="0" smtClean="0"/>
              <a:t>Non-negative Matrix Factorization (NMF)</a:t>
            </a:r>
          </a:p>
          <a:p>
            <a:pPr marL="1371600" lvl="2" indent="-571500">
              <a:buFont typeface="Calibri" pitchFamily="34" charset="0"/>
              <a:buChar char="−"/>
            </a:pPr>
            <a:r>
              <a:rPr lang="en-US" sz="2000" dirty="0" smtClean="0"/>
              <a:t>Need to know the number of components</a:t>
            </a:r>
          </a:p>
          <a:p>
            <a:pPr marL="1371600" lvl="2" indent="-571500">
              <a:buFont typeface="Calibri" pitchFamily="34" charset="0"/>
              <a:buChar char="−"/>
            </a:pPr>
            <a:r>
              <a:rPr lang="en-US" sz="2000" dirty="0" smtClean="0"/>
              <a:t>Need a proper initialization</a:t>
            </a:r>
          </a:p>
          <a:p>
            <a:pPr marL="1371600" lvl="2" indent="-571500">
              <a:buFont typeface="Calibri" pitchFamily="34" charset="0"/>
              <a:buChar char="−"/>
            </a:pPr>
            <a:endParaRPr lang="en-US" sz="2000" dirty="0" smtClean="0"/>
          </a:p>
          <a:p>
            <a:pPr marL="971550" lvl="1" indent="-571500">
              <a:buFont typeface="+mj-lt"/>
              <a:buAutoNum type="arabicPeriod"/>
            </a:pPr>
            <a:r>
              <a:rPr lang="en-US" sz="2400" dirty="0" smtClean="0"/>
              <a:t>Train spectra for accompaniment from non-vocal segments</a:t>
            </a:r>
            <a:endParaRPr lang="en-US" sz="2000" dirty="0" smtClean="0"/>
          </a:p>
          <a:p>
            <a:pPr marL="1371600" lvl="2" indent="-571500">
              <a:buFont typeface="Calibri" pitchFamily="34" charset="0"/>
              <a:buChar char="−"/>
            </a:pPr>
            <a:r>
              <a:rPr lang="en-US" sz="2000" dirty="0" smtClean="0"/>
              <a:t>Need vocal/non-vocal segmentation</a:t>
            </a:r>
          </a:p>
          <a:p>
            <a:pPr marL="1371600" lvl="2" indent="-571500">
              <a:buFont typeface="Calibri" pitchFamily="34" charset="0"/>
              <a:buChar char="−"/>
            </a:pPr>
            <a:r>
              <a:rPr lang="en-US" sz="2000" dirty="0" smtClean="0"/>
              <a:t>Need sufficient amount of non-vocal frames</a:t>
            </a:r>
          </a:p>
          <a:p>
            <a:pPr marL="1371600" lvl="2" indent="-571500">
              <a:buFont typeface="Calibri" pitchFamily="34" charset="0"/>
              <a:buChar char="−"/>
            </a:pPr>
            <a:endParaRPr lang="en-US" sz="2000" dirty="0" smtClean="0"/>
          </a:p>
          <a:p>
            <a:pPr marL="971550" lvl="1" indent="-571500">
              <a:buFont typeface="+mj-lt"/>
              <a:buAutoNum type="arabicPeriod"/>
            </a:pPr>
            <a:r>
              <a:rPr lang="en-US" sz="2400" dirty="0" smtClean="0"/>
              <a:t>Pitch-based inference</a:t>
            </a:r>
          </a:p>
          <a:p>
            <a:pPr marL="1371600" lvl="2" indent="-571500">
              <a:buFont typeface="Calibri" pitchFamily="34" charset="0"/>
              <a:buChar char="−"/>
            </a:pPr>
            <a:r>
              <a:rPr lang="en-US" sz="2000" dirty="0" smtClean="0"/>
              <a:t>Cannot extract unvoiced vocal frames</a:t>
            </a:r>
          </a:p>
          <a:p>
            <a:pPr marL="1371600" lvl="2" indent="-571500">
              <a:buFont typeface="Calibri" pitchFamily="34" charset="0"/>
              <a:buChar char="−"/>
            </a:pPr>
            <a:r>
              <a:rPr lang="en-US" sz="2000" dirty="0" smtClean="0"/>
              <a:t>Harmonic structure of the instruments can interfere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752960"/>
            <a:ext cx="571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4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I. Introduction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 algn="just"/>
            <a:r>
              <a:rPr lang="en-US" sz="2800" dirty="0" smtClean="0"/>
              <a:t>Assuming sparsity in time and frequency, there should be  (roughly) periodically</a:t>
            </a:r>
            <a:r>
              <a:rPr lang="en-US" sz="2800" b="1" dirty="0" smtClean="0"/>
              <a:t> repeating </a:t>
            </a:r>
            <a:r>
              <a:rPr lang="en-US" sz="2800" dirty="0" smtClean="0"/>
              <a:t>&amp; </a:t>
            </a:r>
            <a:r>
              <a:rPr lang="en-US" sz="2800" b="1" dirty="0" smtClean="0"/>
              <a:t>non-repeating</a:t>
            </a:r>
            <a:r>
              <a:rPr lang="en-US" sz="2800" dirty="0" smtClean="0"/>
              <a:t> t-f bins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III. M/V separation – 1. Experiment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867400"/>
          </a:xfrm>
        </p:spPr>
        <p:txBody>
          <a:bodyPr>
            <a:noAutofit/>
          </a:bodyPr>
          <a:lstStyle/>
          <a:p>
            <a:pPr marL="571500" lvl="1" indent="-571500">
              <a:buFont typeface="Arial" pitchFamily="34" charset="0"/>
              <a:buChar char="•"/>
            </a:pPr>
            <a:r>
              <a:rPr lang="en-US" dirty="0" smtClean="0"/>
              <a:t>REPET vs. Hsu </a:t>
            </a:r>
            <a:r>
              <a:rPr lang="en-US" i="1" dirty="0" smtClean="0"/>
              <a:t>et al. </a:t>
            </a:r>
            <a:r>
              <a:rPr lang="en-US" dirty="0" smtClean="0"/>
              <a:t>[2010]:</a:t>
            </a:r>
          </a:p>
          <a:p>
            <a:pPr marL="971550" lvl="2" indent="-571500">
              <a:buFont typeface="Wingdings" pitchFamily="2" charset="2"/>
              <a:buChar char="§"/>
            </a:pPr>
            <a:r>
              <a:rPr lang="en-US" dirty="0" smtClean="0"/>
              <a:t>Last state-of-the art m/v separation approach:</a:t>
            </a:r>
          </a:p>
          <a:p>
            <a:pPr marL="1428750" lvl="3" indent="-571500">
              <a:buFont typeface="Calibri" pitchFamily="34" charset="0"/>
              <a:buChar char="−"/>
            </a:pPr>
            <a:r>
              <a:rPr lang="en-US" dirty="0" smtClean="0"/>
              <a:t>Vocals separation using pitch-based inference</a:t>
            </a:r>
          </a:p>
          <a:p>
            <a:pPr marL="1428750" lvl="3" indent="-571500">
              <a:buFont typeface="Calibri" pitchFamily="34" charset="0"/>
              <a:buChar char="−"/>
            </a:pPr>
            <a:r>
              <a:rPr lang="en-US" dirty="0" smtClean="0"/>
              <a:t>Identification of unvoiced vocal frames</a:t>
            </a:r>
          </a:p>
          <a:p>
            <a:pPr marL="1428750" lvl="3" indent="-571500">
              <a:buFont typeface="Calibri" pitchFamily="34" charset="0"/>
              <a:buChar char="−"/>
            </a:pPr>
            <a:r>
              <a:rPr lang="en-US" dirty="0" smtClean="0"/>
              <a:t>Spectral subtraction to eliminate interferences</a:t>
            </a:r>
          </a:p>
          <a:p>
            <a:pPr marL="1428750" lvl="3" indent="-571500">
              <a:buFont typeface="Calibri" pitchFamily="34" charset="0"/>
              <a:buChar char="−"/>
            </a:pPr>
            <a:endParaRPr lang="en-US" dirty="0" smtClean="0"/>
          </a:p>
          <a:p>
            <a:pPr marL="971550" lvl="2" indent="-571500">
              <a:buFont typeface="Wingdings" pitchFamily="2" charset="2"/>
              <a:buChar char="§"/>
            </a:pPr>
            <a:r>
              <a:rPr lang="en-US" dirty="0" smtClean="0"/>
              <a:t>Best automatic version of Hsu </a:t>
            </a:r>
            <a:r>
              <a:rPr lang="en-US" i="1" dirty="0" smtClean="0"/>
              <a:t>et al.</a:t>
            </a:r>
            <a:r>
              <a:rPr lang="en-US" dirty="0" smtClean="0"/>
              <a:t>:</a:t>
            </a:r>
          </a:p>
          <a:p>
            <a:pPr marL="1428750" lvl="3" indent="-571500">
              <a:buFont typeface="Calibri" pitchFamily="34" charset="0"/>
              <a:buChar char="−"/>
            </a:pPr>
            <a:r>
              <a:rPr lang="en-US" dirty="0" smtClean="0"/>
              <a:t>Estimated pitch (not human-labeled)</a:t>
            </a:r>
          </a:p>
          <a:p>
            <a:pPr marL="1428750" lvl="3" indent="-571500">
              <a:buFont typeface="Calibri" pitchFamily="34" charset="0"/>
              <a:buChar char="−"/>
            </a:pPr>
            <a:r>
              <a:rPr lang="en-US" dirty="0" smtClean="0"/>
              <a:t>Computer-detected unvoiced vocal frames (not human-labeled)</a:t>
            </a:r>
          </a:p>
          <a:p>
            <a:pPr marL="1428750" lvl="3" indent="-571500">
              <a:buFont typeface="Calibri" pitchFamily="34" charset="0"/>
              <a:buChar char="−"/>
            </a:pPr>
            <a:r>
              <a:rPr lang="en-US" dirty="0" smtClean="0"/>
              <a:t>Voiced vocal enhancement (spectral subtraction)</a:t>
            </a:r>
          </a:p>
          <a:p>
            <a:pPr marL="1428750" lvl="3" indent="-571500">
              <a:buFont typeface="Calibri" pitchFamily="34" charset="0"/>
              <a:buChar char="−"/>
            </a:pPr>
            <a:endParaRPr lang="en-US" dirty="0" smtClean="0"/>
          </a:p>
          <a:p>
            <a:pPr marL="971550" lvl="2" indent="-571500">
              <a:buFont typeface="Wingdings" pitchFamily="2" charset="2"/>
              <a:buChar char="§"/>
            </a:pPr>
            <a:r>
              <a:rPr lang="en-US" dirty="0" smtClean="0"/>
              <a:t>Dataset:</a:t>
            </a:r>
          </a:p>
          <a:p>
            <a:pPr marL="1428750" lvl="3" indent="-571500">
              <a:buFont typeface="Calibri" pitchFamily="34" charset="0"/>
              <a:buChar char="−"/>
            </a:pPr>
            <a:r>
              <a:rPr lang="en-US" dirty="0" smtClean="0"/>
              <a:t>1,000 Chinese pop song clips</a:t>
            </a:r>
          </a:p>
          <a:p>
            <a:pPr marL="1428750" lvl="3" indent="-571500">
              <a:buFont typeface="Calibri" pitchFamily="34" charset="0"/>
              <a:buChar char="−"/>
            </a:pPr>
            <a:r>
              <a:rPr lang="en-US" dirty="0" smtClean="0"/>
              <a:t>3 sets of mixtures for 3 different "voice-to-music ratio" (-5, 0, 5 dB)</a:t>
            </a:r>
          </a:p>
          <a:p>
            <a:pPr marL="1428750" lvl="3" indent="-571500">
              <a:buFont typeface="Calibri" pitchFamily="34" charset="0"/>
              <a:buChar char="−"/>
            </a:pP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III. M/V separation – 1. Experiment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lvl="1" indent="-571500">
              <a:buFont typeface="Arial" pitchFamily="34" charset="0"/>
              <a:buChar char="•"/>
            </a:pPr>
            <a:r>
              <a:rPr lang="en-US" dirty="0" smtClean="0"/>
              <a:t>REPET vs. Hsu </a:t>
            </a:r>
            <a:r>
              <a:rPr lang="en-US" i="1" dirty="0" smtClean="0"/>
              <a:t>et al. </a:t>
            </a:r>
            <a:r>
              <a:rPr lang="en-US" dirty="0" smtClean="0"/>
              <a:t>[2010]: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66800" y="1752600"/>
            <a:ext cx="6972300" cy="4107180"/>
            <a:chOff x="990600" y="1639669"/>
            <a:chExt cx="6972300" cy="4107180"/>
          </a:xfrm>
        </p:grpSpPr>
        <p:pic>
          <p:nvPicPr>
            <p:cNvPr id="1026" name="Picture 2" descr="I:\Northwestern\Coursework\09 - Fall 2010\TGS 500 - Advanced Doctoral Study\Week 11\Repet Presentation\bar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90600" y="2249269"/>
              <a:ext cx="6972300" cy="349758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1676400" y="1639669"/>
              <a:ext cx="6172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Global music/voice separation performance between Hsu, REPET (Rafii) and using the ideal binary mask</a:t>
              </a:r>
              <a:endParaRPr 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722680" y="6278061"/>
            <a:ext cx="2419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/>
              <a:t>Rafii &amp; Pardo, ICASSP 2011</a:t>
            </a:r>
            <a:endParaRPr lang="en-US" sz="1600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III. M/V separation – 1. Experiment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REPET vs. Hsu </a:t>
            </a:r>
            <a:r>
              <a:rPr lang="en-US" sz="2800" i="1" dirty="0" smtClean="0"/>
              <a:t>et al. </a:t>
            </a:r>
            <a:r>
              <a:rPr lang="en-US" sz="2800" dirty="0" smtClean="0"/>
              <a:t>[2010]: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14400" y="1752600"/>
            <a:ext cx="7247632" cy="3885870"/>
            <a:chOff x="990600" y="1806714"/>
            <a:chExt cx="7247632" cy="3885870"/>
          </a:xfrm>
        </p:grpSpPr>
        <p:sp>
          <p:nvSpPr>
            <p:cNvPr id="7" name="TextBox 6"/>
            <p:cNvSpPr txBox="1"/>
            <p:nvPr/>
          </p:nvSpPr>
          <p:spPr>
            <a:xfrm>
              <a:off x="1676400" y="1806714"/>
              <a:ext cx="647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Music/voice separation performance at voice-to-music ratio of 0 dB using REPET and successive enhancements</a:t>
              </a:r>
              <a:endParaRPr lang="en-US" sz="2000" dirty="0"/>
            </a:p>
          </p:txBody>
        </p:sp>
        <p:pic>
          <p:nvPicPr>
            <p:cNvPr id="3074" name="Picture 2" descr="K:\Northwestern\Coursework\09 - Fall 2010\TGS 500 - Advanced Doctoral Study\Week 11\Repet Presentation\boxplot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90600" y="2514600"/>
              <a:ext cx="7247632" cy="3177984"/>
            </a:xfrm>
            <a:prstGeom prst="rect">
              <a:avLst/>
            </a:prstGeom>
            <a:noFill/>
          </p:spPr>
        </p:pic>
      </p:grpSp>
      <p:sp>
        <p:nvSpPr>
          <p:cNvPr id="10" name="TextBox 9"/>
          <p:cNvSpPr txBox="1"/>
          <p:nvPr/>
        </p:nvSpPr>
        <p:spPr>
          <a:xfrm>
            <a:off x="6722680" y="6278061"/>
            <a:ext cx="2419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/>
              <a:t>Rafii &amp; Pardo, ICASSP 2011</a:t>
            </a:r>
            <a:endParaRPr lang="en-US" sz="1600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8952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Plan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571500" indent="-571500">
              <a:buFont typeface="+mj-lt"/>
              <a:buAutoNum type="romanUcPeriod"/>
            </a:pPr>
            <a:endParaRPr lang="en-US" sz="2000" b="1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REPET Algorithm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Identify a repeating period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Model a repeating segment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Extract the repeating structure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/>
              <a:t>Music/Voice Separation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Audio examples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00" y="26609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19850" y="26609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10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III. Music/Voice – 2. Examples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438040"/>
          </a:xfrm>
        </p:spPr>
        <p:txBody>
          <a:bodyPr>
            <a:noAutofit/>
          </a:bodyPr>
          <a:lstStyle/>
          <a:p>
            <a:pPr marL="571500" lvl="1" indent="-571500">
              <a:buFont typeface="Arial" pitchFamily="34" charset="0"/>
              <a:buChar char="•"/>
            </a:pPr>
            <a:r>
              <a:rPr lang="en-US" dirty="0" smtClean="0"/>
              <a:t>REPET vs. Ozerov </a:t>
            </a:r>
            <a:r>
              <a:rPr lang="en-US" i="1" dirty="0" smtClean="0"/>
              <a:t>et al. </a:t>
            </a:r>
            <a:r>
              <a:rPr lang="en-US" dirty="0" smtClean="0"/>
              <a:t>[2008]:</a:t>
            </a:r>
          </a:p>
          <a:p>
            <a:pPr marL="971550" lvl="1" indent="-571500">
              <a:buFont typeface="Wingdings" pitchFamily="2" charset="2"/>
              <a:buChar char="§"/>
            </a:pPr>
            <a:r>
              <a:rPr lang="en-US" sz="2400" dirty="0" smtClean="0"/>
              <a:t>Adapt accompaniment model from non-vocal frames</a:t>
            </a:r>
          </a:p>
          <a:p>
            <a:pPr marL="971550" lvl="1" indent="-571500">
              <a:buNone/>
            </a:pPr>
            <a:endParaRPr lang="en-US" sz="2400" i="1" dirty="0" smtClean="0"/>
          </a:p>
          <a:p>
            <a:pPr marL="971550" lvl="1" indent="-571500">
              <a:buFont typeface="+mj-lt"/>
              <a:buAutoNum type="arabicPeriod"/>
            </a:pPr>
            <a:r>
              <a:rPr lang="en-US" sz="2400" i="1" dirty="0" smtClean="0"/>
              <a:t>The Prodigy – Breathe</a:t>
            </a:r>
          </a:p>
        </p:txBody>
      </p:sp>
      <p:sp>
        <p:nvSpPr>
          <p:cNvPr id="9" name="Equal 8"/>
          <p:cNvSpPr/>
          <p:nvPr/>
        </p:nvSpPr>
        <p:spPr>
          <a:xfrm>
            <a:off x="2924245" y="305349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lus 9"/>
          <p:cNvSpPr/>
          <p:nvPr/>
        </p:nvSpPr>
        <p:spPr>
          <a:xfrm>
            <a:off x="6031390" y="304495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05" y="26609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05" y="442753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805" y="442753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419850" y="4435295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93" name="Picture 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286500" y="4435295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TASLP07_prodigy_mix.wav">
            <a:hlinkClick r:id="" action="ppaction://media"/>
          </p:cNvPr>
          <p:cNvPicPr>
            <a:picLocks noRot="1" noChangeAspect="1"/>
          </p:cNvPicPr>
          <p:nvPr>
            <a:wavAudioFile r:embed="rId1" name="TASLP07_prodigy_mix.wav"/>
          </p:nvPr>
        </p:nvPicPr>
        <p:blipFill>
          <a:blip r:embed="rId16" cstate="print"/>
          <a:stretch>
            <a:fillRect/>
          </a:stretch>
        </p:blipFill>
        <p:spPr>
          <a:xfrm>
            <a:off x="1269170" y="3160165"/>
            <a:ext cx="304800" cy="304800"/>
          </a:xfrm>
          <a:prstGeom prst="rect">
            <a:avLst/>
          </a:prstGeom>
        </p:spPr>
      </p:pic>
      <p:pic>
        <p:nvPicPr>
          <p:cNvPr id="17" name="TASLP07_prodigy_voice_est.wav">
            <a:hlinkClick r:id="" action="ppaction://media"/>
          </p:cNvPr>
          <p:cNvPicPr>
            <a:picLocks noRot="1" noChangeAspect="1"/>
          </p:cNvPicPr>
          <p:nvPr>
            <a:wavAudioFile r:embed="rId2" name="TASLP07_prodigy_voice_est.wav"/>
          </p:nvPr>
        </p:nvPicPr>
        <p:blipFill>
          <a:blip r:embed="rId16" cstate="print"/>
          <a:stretch>
            <a:fillRect/>
          </a:stretch>
        </p:blipFill>
        <p:spPr>
          <a:xfrm>
            <a:off x="7607800" y="3121760"/>
            <a:ext cx="304800" cy="304800"/>
          </a:xfrm>
          <a:prstGeom prst="rect">
            <a:avLst/>
          </a:prstGeom>
        </p:spPr>
      </p:pic>
      <p:pic>
        <p:nvPicPr>
          <p:cNvPr id="18" name="TASLP07_prodigy_music_est.wav">
            <a:hlinkClick r:id="" action="ppaction://media"/>
          </p:cNvPr>
          <p:cNvPicPr>
            <a:picLocks noRot="1" noChangeAspect="1"/>
          </p:cNvPicPr>
          <p:nvPr>
            <a:wavAudioFile r:embed="rId3" name="TASLP07_prodigy_music_est.wav"/>
          </p:nvPr>
        </p:nvPicPr>
        <p:blipFill>
          <a:blip r:embed="rId16" cstate="print"/>
          <a:stretch>
            <a:fillRect/>
          </a:stretch>
        </p:blipFill>
        <p:spPr>
          <a:xfrm>
            <a:off x="4725620" y="3160165"/>
            <a:ext cx="304800" cy="304800"/>
          </a:xfrm>
          <a:prstGeom prst="rect">
            <a:avLst/>
          </a:prstGeom>
        </p:spPr>
      </p:pic>
      <p:sp>
        <p:nvSpPr>
          <p:cNvPr id="19" name="Plus 18"/>
          <p:cNvSpPr/>
          <p:nvPr/>
        </p:nvSpPr>
        <p:spPr>
          <a:xfrm>
            <a:off x="6031390" y="483077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/>
          <p:cNvSpPr/>
          <p:nvPr/>
        </p:nvSpPr>
        <p:spPr>
          <a:xfrm>
            <a:off x="2920585" y="482711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TASLP07_prodigy_mix_2.wav">
            <a:hlinkClick r:id="" action="ppaction://media"/>
          </p:cNvPr>
          <p:cNvPicPr>
            <a:picLocks noRot="1" noChangeAspect="1"/>
          </p:cNvPicPr>
          <p:nvPr>
            <a:wavAudioFile r:embed="rId4" name="TASLP07_prodigy_mix_2.wav"/>
          </p:nvPr>
        </p:nvPicPr>
        <p:blipFill>
          <a:blip r:embed="rId17" cstate="print"/>
          <a:stretch>
            <a:fillRect/>
          </a:stretch>
        </p:blipFill>
        <p:spPr>
          <a:xfrm>
            <a:off x="7553865" y="4942325"/>
            <a:ext cx="304800" cy="304800"/>
          </a:xfrm>
          <a:prstGeom prst="rect">
            <a:avLst/>
          </a:prstGeom>
        </p:spPr>
      </p:pic>
      <p:pic>
        <p:nvPicPr>
          <p:cNvPr id="23" name="TASLP07_prodigy_mix_1.wav">
            <a:hlinkClick r:id="" action="ppaction://media"/>
          </p:cNvPr>
          <p:cNvPicPr>
            <a:picLocks noRot="1" noChangeAspect="1"/>
          </p:cNvPicPr>
          <p:nvPr>
            <a:wavAudioFile r:embed="rId5" name="TASLP07_prodigy_mix_1.wav"/>
          </p:nvPr>
        </p:nvPicPr>
        <p:blipFill>
          <a:blip r:embed="rId18" cstate="print"/>
          <a:stretch>
            <a:fillRect/>
          </a:stretch>
        </p:blipFill>
        <p:spPr>
          <a:xfrm>
            <a:off x="4779555" y="491168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185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185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185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185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1185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showWhenStopped="0">
                <p:cTn id="10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10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00" y="442753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19850" y="442753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05" y="442753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86500" y="2653135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19850" y="26609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805" y="26609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14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III. Music/Voice – 2. Examples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438040"/>
          </a:xfrm>
        </p:spPr>
        <p:txBody>
          <a:bodyPr>
            <a:noAutofit/>
          </a:bodyPr>
          <a:lstStyle/>
          <a:p>
            <a:pPr marL="571500" lvl="1" indent="-571500">
              <a:buFont typeface="Arial" pitchFamily="34" charset="0"/>
              <a:buChar char="•"/>
            </a:pPr>
            <a:r>
              <a:rPr lang="en-US" dirty="0" smtClean="0"/>
              <a:t>REPET vs. Ozerov </a:t>
            </a:r>
            <a:r>
              <a:rPr lang="en-US" i="1" dirty="0" smtClean="0"/>
              <a:t>et al. </a:t>
            </a:r>
            <a:r>
              <a:rPr lang="en-US" dirty="0" smtClean="0"/>
              <a:t>[2008]:</a:t>
            </a:r>
          </a:p>
          <a:p>
            <a:pPr marL="971550" lvl="1" indent="-571500">
              <a:buFont typeface="Wingdings" pitchFamily="2" charset="2"/>
              <a:buChar char="§"/>
            </a:pPr>
            <a:r>
              <a:rPr lang="en-US" sz="2400" dirty="0" smtClean="0"/>
              <a:t>Adapt accompaniment model from non-vocal frames</a:t>
            </a:r>
          </a:p>
          <a:p>
            <a:pPr marL="971550" lvl="1" indent="-571500">
              <a:buFont typeface="+mj-lt"/>
              <a:buAutoNum type="arabicPeriod"/>
            </a:pPr>
            <a:endParaRPr lang="en-US" sz="2400" i="1" dirty="0" smtClean="0"/>
          </a:p>
          <a:p>
            <a:pPr marL="971550" lvl="1" indent="-571500">
              <a:buFont typeface="+mj-lt"/>
              <a:buAutoNum type="arabicPeriod" startAt="2"/>
            </a:pPr>
            <a:r>
              <a:rPr lang="en-US" sz="2400" i="1" dirty="0" smtClean="0"/>
              <a:t>The Doors – People are strange</a:t>
            </a:r>
          </a:p>
        </p:txBody>
      </p:sp>
      <p:sp>
        <p:nvSpPr>
          <p:cNvPr id="9" name="Equal 8"/>
          <p:cNvSpPr/>
          <p:nvPr/>
        </p:nvSpPr>
        <p:spPr>
          <a:xfrm>
            <a:off x="2924245" y="305349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lus 9"/>
          <p:cNvSpPr/>
          <p:nvPr/>
        </p:nvSpPr>
        <p:spPr>
          <a:xfrm>
            <a:off x="6031390" y="304495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6031390" y="4823005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/>
          <p:cNvSpPr/>
          <p:nvPr/>
        </p:nvSpPr>
        <p:spPr>
          <a:xfrm>
            <a:off x="2920585" y="4819345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805" y="4419765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TASLP07_doors_mix.wav">
            <a:hlinkClick r:id="" action="ppaction://media"/>
          </p:cNvPr>
          <p:cNvPicPr>
            <a:picLocks noRot="1" noChangeAspect="1"/>
          </p:cNvPicPr>
          <p:nvPr>
            <a:wavAudioFile r:embed="rId1" name="TASLP07_doors_mix.wav"/>
          </p:nvPr>
        </p:nvPicPr>
        <p:blipFill>
          <a:blip r:embed="rId16" cstate="print"/>
          <a:stretch>
            <a:fillRect/>
          </a:stretch>
        </p:blipFill>
        <p:spPr>
          <a:xfrm>
            <a:off x="1307575" y="3121760"/>
            <a:ext cx="304800" cy="304800"/>
          </a:xfrm>
          <a:prstGeom prst="rect">
            <a:avLst/>
          </a:prstGeom>
        </p:spPr>
      </p:pic>
      <p:pic>
        <p:nvPicPr>
          <p:cNvPr id="22" name="TASLP07_doors_music_est.wav">
            <a:hlinkClick r:id="" action="ppaction://media"/>
          </p:cNvPr>
          <p:cNvPicPr>
            <a:picLocks noRot="1" noChangeAspect="1"/>
          </p:cNvPicPr>
          <p:nvPr>
            <a:wavAudioFile r:embed="rId2" name="TASLP07_doors_music_est.wav"/>
          </p:nvPr>
        </p:nvPicPr>
        <p:blipFill>
          <a:blip r:embed="rId17" cstate="print"/>
          <a:stretch>
            <a:fillRect/>
          </a:stretch>
        </p:blipFill>
        <p:spPr>
          <a:xfrm>
            <a:off x="4764025" y="3160165"/>
            <a:ext cx="304800" cy="304800"/>
          </a:xfrm>
          <a:prstGeom prst="rect">
            <a:avLst/>
          </a:prstGeom>
        </p:spPr>
      </p:pic>
      <p:pic>
        <p:nvPicPr>
          <p:cNvPr id="23" name="TASLP07_doors_voice_est.wav">
            <a:hlinkClick r:id="" action="ppaction://media"/>
          </p:cNvPr>
          <p:cNvPicPr>
            <a:picLocks noRot="1" noChangeAspect="1"/>
          </p:cNvPicPr>
          <p:nvPr>
            <a:wavAudioFile r:embed="rId3" name="TASLP07_doors_voice_est.wav"/>
          </p:nvPr>
        </p:nvPicPr>
        <p:blipFill>
          <a:blip r:embed="rId18" cstate="print"/>
          <a:stretch>
            <a:fillRect/>
          </a:stretch>
        </p:blipFill>
        <p:spPr>
          <a:xfrm>
            <a:off x="7567590" y="3121760"/>
            <a:ext cx="304800" cy="304800"/>
          </a:xfrm>
          <a:prstGeom prst="rect">
            <a:avLst/>
          </a:prstGeom>
        </p:spPr>
      </p:pic>
      <p:pic>
        <p:nvPicPr>
          <p:cNvPr id="27" name="TASLP07_doors_mix_1.wav">
            <a:hlinkClick r:id="" action="ppaction://media"/>
          </p:cNvPr>
          <p:cNvPicPr>
            <a:picLocks noRot="1" noChangeAspect="1"/>
          </p:cNvPicPr>
          <p:nvPr>
            <a:wavAudioFile r:embed="rId4" name="TASLP07_doors_mix_1.wav"/>
          </p:nvPr>
        </p:nvPicPr>
        <p:blipFill>
          <a:blip r:embed="rId19" cstate="print"/>
          <a:stretch>
            <a:fillRect/>
          </a:stretch>
        </p:blipFill>
        <p:spPr>
          <a:xfrm>
            <a:off x="4648810" y="4888390"/>
            <a:ext cx="304800" cy="304800"/>
          </a:xfrm>
          <a:prstGeom prst="rect">
            <a:avLst/>
          </a:prstGeom>
        </p:spPr>
      </p:pic>
      <p:pic>
        <p:nvPicPr>
          <p:cNvPr id="28" name="TASLP07_doors_mix_2.wav">
            <a:hlinkClick r:id="" action="ppaction://media"/>
          </p:cNvPr>
          <p:cNvPicPr>
            <a:picLocks noRot="1" noChangeAspect="1"/>
          </p:cNvPicPr>
          <p:nvPr>
            <a:wavAudioFile r:embed="rId5" name="TASLP07_doors_mix_2.wav"/>
          </p:nvPr>
        </p:nvPicPr>
        <p:blipFill>
          <a:blip r:embed="rId20" cstate="print"/>
          <a:stretch>
            <a:fillRect/>
          </a:stretch>
        </p:blipFill>
        <p:spPr>
          <a:xfrm>
            <a:off x="7567590" y="492679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01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1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201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0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201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" dur="1201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9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 showWhenStopped="0">
                <p:cTn id="9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 showWhenStopped="0">
                <p:cTn id="9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 showWhenStopped="0"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3" grpId="0" uiExpand="1" build="p"/>
      <p:bldP spid="9" grpId="0" animBg="1"/>
      <p:bldP spid="10" grpId="0" animBg="1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86500" y="442753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19850" y="442753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442753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86500" y="220004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19850" y="220004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1999"/>
            <a:ext cx="9144000" cy="5854616"/>
          </a:xfrm>
        </p:spPr>
        <p:txBody>
          <a:bodyPr>
            <a:noAutofit/>
          </a:bodyPr>
          <a:lstStyle/>
          <a:p>
            <a:pPr marL="571500" lvl="1" indent="-571500">
              <a:buFont typeface="Arial" pitchFamily="34" charset="0"/>
              <a:buChar char="•"/>
            </a:pPr>
            <a:r>
              <a:rPr lang="en-US" dirty="0" smtClean="0"/>
              <a:t>More audio examples:</a:t>
            </a:r>
          </a:p>
          <a:p>
            <a:pPr marL="971550" lvl="1" indent="-571500">
              <a:buFont typeface="+mj-lt"/>
              <a:buAutoNum type="arabicPeriod"/>
            </a:pPr>
            <a:endParaRPr lang="en-US" sz="2400" i="1" dirty="0" smtClean="0"/>
          </a:p>
          <a:p>
            <a:pPr marL="971550" lvl="1" indent="-571500">
              <a:buFont typeface="+mj-lt"/>
              <a:buAutoNum type="arabicPeriod" startAt="3"/>
            </a:pPr>
            <a:r>
              <a:rPr lang="en-US" sz="2400" i="1" dirty="0" smtClean="0"/>
              <a:t>RJD2 – Ghostwriter (no vocals)</a:t>
            </a:r>
          </a:p>
          <a:p>
            <a:pPr marL="971550" lvl="1" indent="-571500">
              <a:buFont typeface="+mj-lt"/>
              <a:buAutoNum type="arabicPeriod" startAt="3"/>
            </a:pPr>
            <a:endParaRPr lang="en-US" sz="2400" i="1" dirty="0" smtClean="0"/>
          </a:p>
          <a:p>
            <a:pPr marL="971550" lvl="1" indent="-571500">
              <a:buFont typeface="+mj-lt"/>
              <a:buAutoNum type="arabicPeriod" startAt="3"/>
            </a:pPr>
            <a:endParaRPr lang="en-US" sz="2400" i="1" dirty="0" smtClean="0"/>
          </a:p>
          <a:p>
            <a:pPr marL="971550" lvl="1" indent="-571500">
              <a:buFont typeface="+mj-lt"/>
              <a:buAutoNum type="arabicPeriod" startAt="3"/>
            </a:pPr>
            <a:endParaRPr lang="en-US" sz="2400" i="1" dirty="0" smtClean="0"/>
          </a:p>
          <a:p>
            <a:pPr marL="971550" lvl="1" indent="-571500">
              <a:buFont typeface="+mj-lt"/>
              <a:buAutoNum type="arabicPeriod" startAt="3"/>
            </a:pPr>
            <a:endParaRPr lang="en-US" sz="2400" i="1" dirty="0" smtClean="0"/>
          </a:p>
          <a:p>
            <a:pPr marL="971550" lvl="1" indent="-571500">
              <a:buFont typeface="+mj-lt"/>
              <a:buAutoNum type="arabicPeriod" startAt="3"/>
            </a:pPr>
            <a:r>
              <a:rPr lang="en-US" sz="2400" i="1" dirty="0" smtClean="0"/>
              <a:t>The Blues Brothers – Sweet Home Chicago </a:t>
            </a:r>
            <a:r>
              <a:rPr lang="en-US" sz="2400" i="1" dirty="0" smtClean="0">
                <a:sym typeface="Wingdings" pitchFamily="2" charset="2"/>
              </a:rPr>
              <a:t></a:t>
            </a:r>
            <a:endParaRPr lang="en-US" sz="2400" i="1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220004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15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III. Music/Voice – 2. Examples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Equal 8"/>
          <p:cNvSpPr/>
          <p:nvPr/>
        </p:nvSpPr>
        <p:spPr>
          <a:xfrm>
            <a:off x="2924245" y="259263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lus 9"/>
          <p:cNvSpPr/>
          <p:nvPr/>
        </p:nvSpPr>
        <p:spPr>
          <a:xfrm>
            <a:off x="6031390" y="258409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6031390" y="481524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/>
          <p:cNvSpPr/>
          <p:nvPr/>
        </p:nvSpPr>
        <p:spPr>
          <a:xfrm>
            <a:off x="2920585" y="481158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RJD2.wav">
            <a:hlinkClick r:id="" action="ppaction://media"/>
          </p:cNvPr>
          <p:cNvPicPr>
            <a:picLocks noRot="1" noChangeAspect="1"/>
          </p:cNvPicPr>
          <p:nvPr>
            <a:wavAudioFile r:embed="rId1" name="RJD2.wav"/>
          </p:nvPr>
        </p:nvPicPr>
        <p:blipFill>
          <a:blip r:embed="rId16" cstate="print"/>
          <a:stretch>
            <a:fillRect/>
          </a:stretch>
        </p:blipFill>
        <p:spPr>
          <a:xfrm>
            <a:off x="1230765" y="2660900"/>
            <a:ext cx="304800" cy="304800"/>
          </a:xfrm>
          <a:prstGeom prst="rect">
            <a:avLst/>
          </a:prstGeom>
        </p:spPr>
      </p:pic>
      <p:pic>
        <p:nvPicPr>
          <p:cNvPr id="27" name="RJD2_1.wav">
            <a:hlinkClick r:id="" action="ppaction://media"/>
          </p:cNvPr>
          <p:cNvPicPr>
            <a:picLocks noRot="1" noChangeAspect="1"/>
          </p:cNvPicPr>
          <p:nvPr>
            <a:wavAudioFile r:embed="rId2" name="RJD2_1.wav"/>
          </p:nvPr>
        </p:nvPicPr>
        <p:blipFill>
          <a:blip r:embed="rId17" cstate="print"/>
          <a:stretch>
            <a:fillRect/>
          </a:stretch>
        </p:blipFill>
        <p:spPr>
          <a:xfrm>
            <a:off x="4764025" y="2660900"/>
            <a:ext cx="304800" cy="304800"/>
          </a:xfrm>
          <a:prstGeom prst="rect">
            <a:avLst/>
          </a:prstGeom>
        </p:spPr>
      </p:pic>
      <p:pic>
        <p:nvPicPr>
          <p:cNvPr id="32" name="RJD2_2.wav">
            <a:hlinkClick r:id="" action="ppaction://media"/>
          </p:cNvPr>
          <p:cNvPicPr>
            <a:picLocks noRot="1" noChangeAspect="1"/>
          </p:cNvPicPr>
          <p:nvPr>
            <a:wavAudioFile r:embed="rId3" name="RJD2_2.wav"/>
          </p:nvPr>
        </p:nvPicPr>
        <p:blipFill>
          <a:blip r:embed="rId18" cstate="print"/>
          <a:stretch>
            <a:fillRect/>
          </a:stretch>
        </p:blipFill>
        <p:spPr>
          <a:xfrm>
            <a:off x="7605995" y="2699305"/>
            <a:ext cx="304800" cy="304800"/>
          </a:xfrm>
          <a:prstGeom prst="rect">
            <a:avLst/>
          </a:prstGeom>
        </p:spPr>
      </p:pic>
      <p:pic>
        <p:nvPicPr>
          <p:cNvPr id="24" name="The_Blues_Brothers.wav">
            <a:hlinkClick r:id="" action="ppaction://media"/>
          </p:cNvPr>
          <p:cNvPicPr>
            <a:picLocks noRot="1" noChangeAspect="1"/>
          </p:cNvPicPr>
          <p:nvPr>
            <a:wavAudioFile r:embed="rId4" name="The_Blues_Brothers.wav"/>
          </p:nvPr>
        </p:nvPicPr>
        <p:blipFill>
          <a:blip r:embed="rId19" cstate="print"/>
          <a:stretch>
            <a:fillRect/>
          </a:stretch>
        </p:blipFill>
        <p:spPr>
          <a:xfrm>
            <a:off x="1269170" y="4926795"/>
            <a:ext cx="304800" cy="304800"/>
          </a:xfrm>
          <a:prstGeom prst="rect">
            <a:avLst/>
          </a:prstGeom>
        </p:spPr>
      </p:pic>
      <p:pic>
        <p:nvPicPr>
          <p:cNvPr id="30" name="The_Blues_Brothers_1.wav">
            <a:hlinkClick r:id="" action="ppaction://media"/>
          </p:cNvPr>
          <p:cNvPicPr>
            <a:picLocks noRot="1" noChangeAspect="1"/>
          </p:cNvPicPr>
          <p:nvPr>
            <a:wavAudioFile r:embed="rId5" name="The_Blues_Brothers_1.wav"/>
          </p:nvPr>
        </p:nvPicPr>
        <p:blipFill>
          <a:blip r:embed="rId18" cstate="print"/>
          <a:stretch>
            <a:fillRect/>
          </a:stretch>
        </p:blipFill>
        <p:spPr>
          <a:xfrm>
            <a:off x="4725620" y="4888390"/>
            <a:ext cx="304800" cy="304800"/>
          </a:xfrm>
          <a:prstGeom prst="rect">
            <a:avLst/>
          </a:prstGeom>
        </p:spPr>
      </p:pic>
      <p:pic>
        <p:nvPicPr>
          <p:cNvPr id="31" name="The_Blues_Brothers_2.wav">
            <a:hlinkClick r:id="" action="ppaction://media"/>
          </p:cNvPr>
          <p:cNvPicPr>
            <a:picLocks noRot="1" noChangeAspect="1"/>
          </p:cNvPicPr>
          <p:nvPr>
            <a:wavAudioFile r:embed="rId6" name="The_Blues_Brothers_2.wav"/>
          </p:nvPr>
        </p:nvPicPr>
        <p:blipFill>
          <a:blip r:embed="rId20" cstate="print"/>
          <a:stretch>
            <a:fillRect/>
          </a:stretch>
        </p:blipFill>
        <p:spPr>
          <a:xfrm>
            <a:off x="7605995" y="488839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742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742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9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742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5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2262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2262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" dur="2262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3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 showWhenStopped="0">
                <p:cTn id="10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 showWhenStopped="0">
                <p:cTn id="10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9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8952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Plan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571500" indent="-571500">
              <a:buFont typeface="+mj-lt"/>
              <a:buAutoNum type="romanUcPeriod"/>
            </a:pPr>
            <a:endParaRPr lang="en-US" sz="2000" b="1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REPET Algorithm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period identification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segment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structure extraction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/>
              <a:t>Music/Voice Separation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Experimental evaluation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Audio examples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/>
          <p:cNvGrpSpPr/>
          <p:nvPr/>
        </p:nvGrpSpPr>
        <p:grpSpPr>
          <a:xfrm>
            <a:off x="462666" y="2450600"/>
            <a:ext cx="2667000" cy="304800"/>
            <a:chOff x="462666" y="2450600"/>
            <a:chExt cx="2667000" cy="304800"/>
          </a:xfrm>
        </p:grpSpPr>
        <p:sp>
          <p:nvSpPr>
            <p:cNvPr id="24" name="Rectangle 23"/>
            <p:cNvSpPr/>
            <p:nvPr/>
          </p:nvSpPr>
          <p:spPr>
            <a:xfrm>
              <a:off x="462666" y="2450600"/>
              <a:ext cx="2438400" cy="304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musical piece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462666" y="2753812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462666" y="2450600"/>
              <a:ext cx="2438400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III. Music/Voice – 3. Future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1999"/>
            <a:ext cx="9144000" cy="1015585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Extraction of a hierarchical repeating structure:</a:t>
            </a:r>
          </a:p>
          <a:p>
            <a:pPr marL="971550" lvl="1" indent="-571500"/>
            <a:r>
              <a:rPr lang="en-US" sz="2400" dirty="0" smtClean="0"/>
              <a:t>Extract multiple repeating layers at different period rates</a:t>
            </a:r>
          </a:p>
          <a:p>
            <a:pPr marL="971550" lvl="1" indent="-571500">
              <a:buNone/>
            </a:pPr>
            <a:endParaRPr lang="en-US" sz="2400" dirty="0" smtClean="0"/>
          </a:p>
          <a:p>
            <a:pPr marL="971550" lvl="1" indent="-571500">
              <a:buNone/>
            </a:pPr>
            <a:endParaRPr lang="en-US" sz="2400" dirty="0" smtClean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129666" y="3781160"/>
            <a:ext cx="381000" cy="15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129666" y="4392469"/>
            <a:ext cx="381000" cy="158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129666" y="5002800"/>
            <a:ext cx="381000" cy="1588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919866" y="2603000"/>
            <a:ext cx="304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>
            <a:off x="615066" y="2603000"/>
            <a:ext cx="3048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462666" y="2603000"/>
            <a:ext cx="30480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19866" y="270700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</p:txBody>
      </p:sp>
      <p:sp>
        <p:nvSpPr>
          <p:cNvPr id="71" name="TextBox 70"/>
          <p:cNvSpPr txBox="1"/>
          <p:nvPr/>
        </p:nvSpPr>
        <p:spPr>
          <a:xfrm>
            <a:off x="615066" y="270700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462666" y="270700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</a:t>
            </a:r>
            <a:r>
              <a:rPr lang="en-US" sz="1400" baseline="-25000" dirty="0" smtClean="0"/>
              <a:t>3</a:t>
            </a:r>
            <a:endParaRPr lang="en-US" sz="1400" baseline="-25000" dirty="0"/>
          </a:p>
        </p:txBody>
      </p:sp>
      <p:sp>
        <p:nvSpPr>
          <p:cNvPr id="73" name="Right Arrow 72"/>
          <p:cNvSpPr/>
          <p:nvPr/>
        </p:nvSpPr>
        <p:spPr>
          <a:xfrm rot="5400000">
            <a:off x="1529466" y="3124200"/>
            <a:ext cx="3048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3586866" y="3558665"/>
            <a:ext cx="1369184" cy="523220"/>
            <a:chOff x="3586866" y="3558665"/>
            <a:chExt cx="1369184" cy="523220"/>
          </a:xfrm>
        </p:grpSpPr>
        <p:sp>
          <p:nvSpPr>
            <p:cNvPr id="21" name="Rectangle 20"/>
            <p:cNvSpPr/>
            <p:nvPr/>
          </p:nvSpPr>
          <p:spPr>
            <a:xfrm>
              <a:off x="3586866" y="3659430"/>
              <a:ext cx="6096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196465" y="3558665"/>
              <a:ext cx="759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melody</a:t>
              </a:r>
            </a:p>
            <a:p>
              <a:r>
                <a:rPr lang="en-US" sz="1400" b="1" dirty="0" smtClean="0"/>
                <a:t>model</a:t>
              </a:r>
              <a:endParaRPr lang="en-US" sz="1400" b="1" baseline="-25000" dirty="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586866" y="4158695"/>
            <a:ext cx="990600" cy="523220"/>
            <a:chOff x="3586866" y="4158695"/>
            <a:chExt cx="990600" cy="523220"/>
          </a:xfrm>
        </p:grpSpPr>
        <p:sp>
          <p:nvSpPr>
            <p:cNvPr id="22" name="Rectangle 21"/>
            <p:cNvSpPr/>
            <p:nvPr/>
          </p:nvSpPr>
          <p:spPr>
            <a:xfrm>
              <a:off x="3586866" y="427635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91666" y="4158695"/>
              <a:ext cx="6858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 smtClean="0"/>
                <a:t>bass</a:t>
              </a:r>
            </a:p>
            <a:p>
              <a:r>
                <a:rPr lang="en-US" sz="1400" b="1" dirty="0" smtClean="0"/>
                <a:t>model</a:t>
              </a:r>
              <a:endParaRPr lang="en-US" sz="1400" b="1" baseline="-25000" dirty="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3586866" y="4773175"/>
            <a:ext cx="838200" cy="523220"/>
            <a:chOff x="3586866" y="4773175"/>
            <a:chExt cx="838200" cy="523220"/>
          </a:xfrm>
        </p:grpSpPr>
        <p:sp>
          <p:nvSpPr>
            <p:cNvPr id="23" name="Rectangle 22"/>
            <p:cNvSpPr/>
            <p:nvPr/>
          </p:nvSpPr>
          <p:spPr>
            <a:xfrm>
              <a:off x="3586866" y="4889242"/>
              <a:ext cx="152400" cy="3063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39266" y="4773175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beat</a:t>
              </a:r>
            </a:p>
            <a:p>
              <a:r>
                <a:rPr lang="en-US" sz="1400" b="1" dirty="0" smtClean="0"/>
                <a:t>model</a:t>
              </a:r>
              <a:endParaRPr lang="en-US" sz="1400" b="1" baseline="-25000" dirty="0"/>
            </a:p>
          </p:txBody>
        </p:sp>
      </p:grpSp>
      <p:sp>
        <p:nvSpPr>
          <p:cNvPr id="78" name="Right Arrow 77"/>
          <p:cNvSpPr/>
          <p:nvPr/>
        </p:nvSpPr>
        <p:spPr>
          <a:xfrm>
            <a:off x="5112110" y="3201010"/>
            <a:ext cx="3048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/>
          <p:cNvGrpSpPr/>
          <p:nvPr/>
        </p:nvGrpSpPr>
        <p:grpSpPr>
          <a:xfrm>
            <a:off x="462666" y="4273910"/>
            <a:ext cx="2667000" cy="306388"/>
            <a:chOff x="462666" y="4273910"/>
            <a:chExt cx="2667000" cy="306388"/>
          </a:xfrm>
        </p:grpSpPr>
        <p:sp>
          <p:nvSpPr>
            <p:cNvPr id="25" name="Rectangle 24"/>
            <p:cNvSpPr/>
            <p:nvPr/>
          </p:nvSpPr>
          <p:spPr>
            <a:xfrm>
              <a:off x="462666" y="4273910"/>
              <a:ext cx="2438400" cy="304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5400000">
              <a:off x="919072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5" idx="0"/>
            </p:cNvCxnSpPr>
            <p:nvPr/>
          </p:nvCxnSpPr>
          <p:spPr>
            <a:xfrm rot="16200000" flipH="1">
              <a:off x="1528672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2138272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614272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1223872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833472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443072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462666" y="4275497"/>
              <a:ext cx="2438400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462666" y="4578710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462666" y="3664188"/>
            <a:ext cx="2667000" cy="304803"/>
            <a:chOff x="462666" y="3664188"/>
            <a:chExt cx="2667000" cy="304803"/>
          </a:xfrm>
        </p:grpSpPr>
        <p:sp>
          <p:nvSpPr>
            <p:cNvPr id="58" name="Rectangle 57"/>
            <p:cNvSpPr/>
            <p:nvPr/>
          </p:nvSpPr>
          <p:spPr>
            <a:xfrm>
              <a:off x="462666" y="3664189"/>
              <a:ext cx="2438400" cy="303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 rot="5400000">
              <a:off x="919866" y="3816590"/>
              <a:ext cx="3048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8" idx="0"/>
            </p:cNvCxnSpPr>
            <p:nvPr/>
          </p:nvCxnSpPr>
          <p:spPr>
            <a:xfrm rot="16200000" flipH="1">
              <a:off x="1529466" y="3816589"/>
              <a:ext cx="3048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2139066" y="3816590"/>
              <a:ext cx="304800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62666" y="3967402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62666" y="3664188"/>
              <a:ext cx="2438400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5518730" y="4197710"/>
            <a:ext cx="3124200" cy="457200"/>
            <a:chOff x="5518730" y="4197710"/>
            <a:chExt cx="3124200" cy="457200"/>
          </a:xfrm>
        </p:grpSpPr>
        <p:sp>
          <p:nvSpPr>
            <p:cNvPr id="65" name="Rectangle 64"/>
            <p:cNvSpPr/>
            <p:nvPr/>
          </p:nvSpPr>
          <p:spPr>
            <a:xfrm>
              <a:off x="5975930" y="4273910"/>
              <a:ext cx="24384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rot="5400000">
              <a:off x="6432336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7041936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7651536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>
              <a:off x="6127536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6737136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7346736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7956336" y="4427104"/>
              <a:ext cx="306388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5975930" y="4273910"/>
              <a:ext cx="2438400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bass component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>
              <a:off x="5975930" y="4578710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Picture 12" descr="C:\Users\Zafar\AppData\Local\Microsoft\Windows\Temporary Internet Files\Content.IE5\CVEIS58E\MC900441298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18730" y="4197710"/>
              <a:ext cx="457200" cy="457200"/>
            </a:xfrm>
            <a:prstGeom prst="rect">
              <a:avLst/>
            </a:prstGeom>
            <a:noFill/>
          </p:spPr>
        </p:pic>
      </p:grpSp>
      <p:grpSp>
        <p:nvGrpSpPr>
          <p:cNvPr id="195" name="Group 194"/>
          <p:cNvGrpSpPr/>
          <p:nvPr/>
        </p:nvGrpSpPr>
        <p:grpSpPr>
          <a:xfrm>
            <a:off x="5542873" y="3537868"/>
            <a:ext cx="3138462" cy="516824"/>
            <a:chOff x="5542873" y="3537868"/>
            <a:chExt cx="3138462" cy="516824"/>
          </a:xfrm>
        </p:grpSpPr>
        <p:sp>
          <p:nvSpPr>
            <p:cNvPr id="57" name="Rectangle 56"/>
            <p:cNvSpPr/>
            <p:nvPr/>
          </p:nvSpPr>
          <p:spPr>
            <a:xfrm>
              <a:off x="6014335" y="3657842"/>
              <a:ext cx="24384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rot="5400000">
              <a:off x="6471536" y="3811830"/>
              <a:ext cx="3048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6200000" flipH="1">
              <a:off x="7081136" y="3811829"/>
              <a:ext cx="3048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7690736" y="3811830"/>
              <a:ext cx="304800" cy="1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6014335" y="3659430"/>
              <a:ext cx="2438400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melody component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6014335" y="3964230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Picture 20" descr="C:\Users\Zafar\AppData\Local\Microsoft\Windows\Temporary Internet Files\Content.IE5\SC2L4OJX\MC900441307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700000">
              <a:off x="5542873" y="3537868"/>
              <a:ext cx="516824" cy="516824"/>
            </a:xfrm>
            <a:prstGeom prst="rect">
              <a:avLst/>
            </a:prstGeom>
            <a:noFill/>
          </p:spPr>
        </p:pic>
      </p:grpSp>
      <p:grpSp>
        <p:nvGrpSpPr>
          <p:cNvPr id="194" name="Group 193"/>
          <p:cNvGrpSpPr/>
          <p:nvPr/>
        </p:nvGrpSpPr>
        <p:grpSpPr>
          <a:xfrm>
            <a:off x="5557135" y="2711497"/>
            <a:ext cx="3124200" cy="381000"/>
            <a:chOff x="5557135" y="2711497"/>
            <a:chExt cx="3124200" cy="381000"/>
          </a:xfrm>
        </p:grpSpPr>
        <p:sp>
          <p:nvSpPr>
            <p:cNvPr id="63" name="Rectangle 62"/>
            <p:cNvSpPr/>
            <p:nvPr/>
          </p:nvSpPr>
          <p:spPr>
            <a:xfrm>
              <a:off x="6014335" y="2737710"/>
              <a:ext cx="2438400" cy="304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vocal component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014335" y="3042510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Picture 35" descr="C:\Users\Zafar\AppData\Local\Microsoft\Windows\Temporary Internet Files\Content.IE5\B3EFF4YJ\MC900440388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57135" y="2711497"/>
              <a:ext cx="381000" cy="381000"/>
            </a:xfrm>
            <a:prstGeom prst="rect">
              <a:avLst/>
            </a:prstGeom>
            <a:noFill/>
          </p:spPr>
        </p:pic>
      </p:grpSp>
      <p:sp>
        <p:nvSpPr>
          <p:cNvPr id="120" name="TextBox 119"/>
          <p:cNvSpPr txBox="1"/>
          <p:nvPr/>
        </p:nvSpPr>
        <p:spPr>
          <a:xfrm>
            <a:off x="1438862" y="275540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</a:t>
            </a:r>
            <a:endParaRPr lang="en-US" sz="1400" baseline="-25000" dirty="0"/>
          </a:p>
        </p:txBody>
      </p:sp>
      <p:grpSp>
        <p:nvGrpSpPr>
          <p:cNvPr id="190" name="Group 189"/>
          <p:cNvGrpSpPr/>
          <p:nvPr/>
        </p:nvGrpSpPr>
        <p:grpSpPr>
          <a:xfrm>
            <a:off x="462666" y="4884241"/>
            <a:ext cx="2667000" cy="618629"/>
            <a:chOff x="462666" y="4884241"/>
            <a:chExt cx="2667000" cy="618629"/>
          </a:xfrm>
        </p:grpSpPr>
        <p:sp>
          <p:nvSpPr>
            <p:cNvPr id="20" name="Rectangle 19"/>
            <p:cNvSpPr/>
            <p:nvPr/>
          </p:nvSpPr>
          <p:spPr>
            <a:xfrm>
              <a:off x="462666" y="4884241"/>
              <a:ext cx="2438400" cy="304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 rot="5400000">
              <a:off x="10714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6810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22906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7666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3762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9858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25954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9190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0" idx="0"/>
            </p:cNvCxnSpPr>
            <p:nvPr/>
          </p:nvCxnSpPr>
          <p:spPr>
            <a:xfrm rot="16200000" flipH="1">
              <a:off x="15286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21382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6142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2238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18334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24430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461872" y="5037435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62666" y="4885828"/>
              <a:ext cx="2438400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462666" y="5189041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438862" y="5195093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time</a:t>
              </a:r>
              <a:endParaRPr lang="en-US" sz="1400" baseline="-25000" dirty="0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5366330" y="4791595"/>
            <a:ext cx="3276600" cy="713837"/>
            <a:chOff x="5366330" y="4791595"/>
            <a:chExt cx="3276600" cy="713837"/>
          </a:xfrm>
        </p:grpSpPr>
        <p:sp>
          <p:nvSpPr>
            <p:cNvPr id="66" name="Rectangle 65"/>
            <p:cNvSpPr/>
            <p:nvPr/>
          </p:nvSpPr>
          <p:spPr>
            <a:xfrm>
              <a:off x="5975930" y="4888390"/>
              <a:ext cx="24384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 rot="5400000">
              <a:off x="65847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>
              <a:off x="71943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>
              <a:off x="78039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>
              <a:off x="62799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68895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>
              <a:off x="74991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81087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64323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70419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5400000">
              <a:off x="76515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5400000">
              <a:off x="61275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67371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5400000">
              <a:off x="73467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79563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5400000">
              <a:off x="5975136" y="5041584"/>
              <a:ext cx="306388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5975930" y="4888390"/>
              <a:ext cx="2438400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 component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5975930" y="5193190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9" name="Picture 41" descr="C:\Users\Zafar\AppData\Local\Microsoft\Windows\Temporary Internet Files\Content.IE5\SC2L4OJX\MP900438786[1]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06" t="6271"/>
            <a:stretch>
              <a:fillRect/>
            </a:stretch>
          </p:blipFill>
          <p:spPr bwMode="auto">
            <a:xfrm>
              <a:off x="5366330" y="4791595"/>
              <a:ext cx="644611" cy="477795"/>
            </a:xfrm>
            <a:prstGeom prst="rect">
              <a:avLst/>
            </a:prstGeom>
            <a:noFill/>
          </p:spPr>
        </p:pic>
        <p:sp>
          <p:nvSpPr>
            <p:cNvPr id="122" name="TextBox 121"/>
            <p:cNvSpPr txBox="1"/>
            <p:nvPr/>
          </p:nvSpPr>
          <p:spPr>
            <a:xfrm>
              <a:off x="6966530" y="5197655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time</a:t>
              </a:r>
              <a:endParaRPr lang="en-US" sz="1400" baseline="-250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0" grpId="0"/>
      <p:bldP spid="71" grpId="0"/>
      <p:bldP spid="72" grpId="0"/>
      <p:bldP spid="73" grpId="0" animBg="1"/>
      <p:bldP spid="78" grpId="0" animBg="1"/>
      <p:bldP spid="1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III. Music/Voice – 3. Future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1"/>
            <a:ext cx="9144000" cy="1053990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Use of a smart segmentation:</a:t>
            </a:r>
            <a:endParaRPr lang="en-US" sz="2400" dirty="0" smtClean="0"/>
          </a:p>
          <a:p>
            <a:pPr marL="971550" lvl="1" indent="-571500"/>
            <a:r>
              <a:rPr lang="en-US" sz="2400" dirty="0" smtClean="0"/>
              <a:t>Model different repeating segments from/for different regions</a:t>
            </a:r>
          </a:p>
          <a:p>
            <a:pPr marL="971550" lvl="1" indent="-571500">
              <a:buNone/>
            </a:pPr>
            <a:endParaRPr lang="en-US" sz="2400" dirty="0" smtClean="0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2317695" y="3006545"/>
            <a:ext cx="344400" cy="24404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0800000">
            <a:off x="2892525" y="3006546"/>
            <a:ext cx="339572" cy="24404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 flipH="1" flipV="1">
            <a:off x="1124285" y="3095360"/>
            <a:ext cx="205640" cy="1048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V="1">
            <a:off x="1468100" y="3086795"/>
            <a:ext cx="205640" cy="12195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60495" y="3775060"/>
            <a:ext cx="302335" cy="2684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0800000" flipV="1">
            <a:off x="2470071" y="3775058"/>
            <a:ext cx="304827" cy="2684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1327095" y="2521730"/>
            <a:ext cx="912544" cy="523220"/>
            <a:chOff x="1816015" y="2598540"/>
            <a:chExt cx="912544" cy="523220"/>
          </a:xfrm>
        </p:grpSpPr>
        <p:sp>
          <p:nvSpPr>
            <p:cNvPr id="41" name="Rectangle 40"/>
            <p:cNvSpPr/>
            <p:nvPr/>
          </p:nvSpPr>
          <p:spPr>
            <a:xfrm>
              <a:off x="1816015" y="2717190"/>
              <a:ext cx="1524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68414" y="2598540"/>
              <a:ext cx="76014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 smtClean="0"/>
                <a:t>verse 1</a:t>
              </a:r>
            </a:p>
            <a:p>
              <a:r>
                <a:rPr lang="en-US" sz="1400" b="1" dirty="0" smtClean="0"/>
                <a:t>model</a:t>
              </a:r>
              <a:endParaRPr lang="en-US" sz="1400" b="1" baseline="-25000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698695" y="2507280"/>
            <a:ext cx="885120" cy="523220"/>
            <a:chOff x="3187615" y="2605748"/>
            <a:chExt cx="885120" cy="523220"/>
          </a:xfrm>
        </p:grpSpPr>
        <p:sp>
          <p:nvSpPr>
            <p:cNvPr id="40" name="Rectangle 39"/>
            <p:cNvSpPr/>
            <p:nvPr/>
          </p:nvSpPr>
          <p:spPr>
            <a:xfrm>
              <a:off x="3187615" y="2717190"/>
              <a:ext cx="1524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40015" y="2605748"/>
              <a:ext cx="73272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 smtClean="0"/>
                <a:t>verse 2</a:t>
              </a:r>
            </a:p>
            <a:p>
              <a:r>
                <a:rPr lang="en-US" sz="1400" b="1" dirty="0" smtClean="0"/>
                <a:t>model</a:t>
              </a:r>
              <a:endParaRPr lang="en-US" sz="1400" b="1" baseline="-25000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241495" y="3981120"/>
            <a:ext cx="838200" cy="523220"/>
            <a:chOff x="2730415" y="3896683"/>
            <a:chExt cx="838200" cy="523220"/>
          </a:xfrm>
        </p:grpSpPr>
        <p:sp>
          <p:nvSpPr>
            <p:cNvPr id="39" name="Rectangle 38"/>
            <p:cNvSpPr/>
            <p:nvPr/>
          </p:nvSpPr>
          <p:spPr>
            <a:xfrm>
              <a:off x="2730415" y="4003660"/>
              <a:ext cx="1524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82815" y="3896683"/>
              <a:ext cx="6858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 smtClean="0"/>
                <a:t>chorus</a:t>
              </a:r>
            </a:p>
            <a:p>
              <a:r>
                <a:rPr lang="en-US" sz="1400" b="1" dirty="0" smtClean="0"/>
                <a:t>model</a:t>
              </a:r>
              <a:endParaRPr lang="en-US" sz="1400" b="1" baseline="-25000" dirty="0"/>
            </a:p>
          </p:txBody>
        </p:sp>
      </p:grpSp>
      <p:sp>
        <p:nvSpPr>
          <p:cNvPr id="59" name="Right Arrow 58"/>
          <p:cNvSpPr/>
          <p:nvPr/>
        </p:nvSpPr>
        <p:spPr>
          <a:xfrm>
            <a:off x="4418380" y="3322325"/>
            <a:ext cx="3048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1098495" y="3326790"/>
            <a:ext cx="2667000" cy="608112"/>
            <a:chOff x="1587415" y="3326790"/>
            <a:chExt cx="2667000" cy="608112"/>
          </a:xfrm>
        </p:grpSpPr>
        <p:sp>
          <p:nvSpPr>
            <p:cNvPr id="12" name="Rectangle 11"/>
            <p:cNvSpPr/>
            <p:nvPr/>
          </p:nvSpPr>
          <p:spPr>
            <a:xfrm>
              <a:off x="1587415" y="3326790"/>
              <a:ext cx="1524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9815" y="3326790"/>
              <a:ext cx="1524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92215" y="3326790"/>
              <a:ext cx="1524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44615" y="3326790"/>
              <a:ext cx="1524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97015" y="3326790"/>
              <a:ext cx="1524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49415" y="3326790"/>
              <a:ext cx="1524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01815" y="3326790"/>
              <a:ext cx="1524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54215" y="3326790"/>
              <a:ext cx="1524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06615" y="3326790"/>
              <a:ext cx="1524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59015" y="3326790"/>
              <a:ext cx="1524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11415" y="3326790"/>
              <a:ext cx="1524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63815" y="3326790"/>
              <a:ext cx="1524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16215" y="3326790"/>
              <a:ext cx="1524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68615" y="3326790"/>
              <a:ext cx="1524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721015" y="3326790"/>
              <a:ext cx="1524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73415" y="3326790"/>
              <a:ext cx="1524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587415" y="3326790"/>
              <a:ext cx="2438400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87415" y="3583191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</a:t>
              </a:r>
              <a:endParaRPr lang="en-US" sz="1400" baseline="-250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587415" y="3630002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2563611" y="3627125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time</a:t>
              </a:r>
              <a:endParaRPr lang="en-US" sz="1400" baseline="-25000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284640" y="2852925"/>
            <a:ext cx="2667000" cy="612577"/>
            <a:chOff x="5284640" y="2941325"/>
            <a:chExt cx="2667000" cy="612577"/>
          </a:xfrm>
        </p:grpSpPr>
        <p:sp>
          <p:nvSpPr>
            <p:cNvPr id="29" name="Rectangle 28"/>
            <p:cNvSpPr/>
            <p:nvPr/>
          </p:nvSpPr>
          <p:spPr>
            <a:xfrm>
              <a:off x="7113440" y="2941325"/>
              <a:ext cx="6096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808640" y="2941325"/>
              <a:ext cx="3048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99040" y="2941325"/>
              <a:ext cx="6096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94240" y="2941325"/>
              <a:ext cx="3048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84640" y="2941325"/>
              <a:ext cx="609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284640" y="2941325"/>
              <a:ext cx="2438400" cy="3048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non-repeating foreground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5284640" y="3244537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6260836" y="3246125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time</a:t>
              </a:r>
              <a:endParaRPr lang="en-US" sz="1400" baseline="-250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284640" y="3813365"/>
            <a:ext cx="2667000" cy="614165"/>
            <a:chOff x="5284640" y="3701737"/>
            <a:chExt cx="2667000" cy="614165"/>
          </a:xfrm>
        </p:grpSpPr>
        <p:sp>
          <p:nvSpPr>
            <p:cNvPr id="53" name="Rectangle 52"/>
            <p:cNvSpPr/>
            <p:nvPr/>
          </p:nvSpPr>
          <p:spPr>
            <a:xfrm>
              <a:off x="7113440" y="3703325"/>
              <a:ext cx="6096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08640" y="3703325"/>
              <a:ext cx="3048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199040" y="3703325"/>
              <a:ext cx="609600" cy="304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894240" y="3703325"/>
              <a:ext cx="3048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284640" y="3703325"/>
              <a:ext cx="609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284640" y="3703325"/>
              <a:ext cx="2438400" cy="3048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rot="5400000">
              <a:off x="58934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65030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71126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5886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61982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68078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74174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57410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H="1">
              <a:off x="63506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69602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54362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60458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>
              <a:off x="66554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72650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5283846" y="3854931"/>
              <a:ext cx="306388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5284640" y="3703325"/>
              <a:ext cx="2438400" cy="30480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repeating background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284640" y="4006537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6260836" y="4008125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time</a:t>
              </a:r>
              <a:endParaRPr lang="en-US" sz="1400" baseline="-250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25" y="1993592"/>
            <a:ext cx="5721709" cy="3816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9" name="Group 11"/>
          <p:cNvGrpSpPr/>
          <p:nvPr/>
        </p:nvGrpSpPr>
        <p:grpSpPr>
          <a:xfrm>
            <a:off x="1691625" y="2000110"/>
            <a:ext cx="5715000" cy="3810000"/>
            <a:chOff x="1676400" y="2286000"/>
            <a:chExt cx="5715000" cy="3810000"/>
          </a:xfrm>
        </p:grpSpPr>
        <p:sp>
          <p:nvSpPr>
            <p:cNvPr id="30" name="Rectangle 29"/>
            <p:cNvSpPr/>
            <p:nvPr/>
          </p:nvSpPr>
          <p:spPr>
            <a:xfrm>
              <a:off x="3352800" y="2286000"/>
              <a:ext cx="2514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76400" y="2286000"/>
              <a:ext cx="5715000" cy="381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5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I. Introduction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 algn="just"/>
            <a:r>
              <a:rPr lang="en-US" sz="2800" dirty="0" smtClean="0"/>
              <a:t>Assuming sparsity in time and frequency, there should be  (roughly) periodically</a:t>
            </a:r>
            <a:r>
              <a:rPr lang="en-US" sz="2800" b="1" dirty="0" smtClean="0"/>
              <a:t> repeating </a:t>
            </a:r>
            <a:r>
              <a:rPr lang="en-US" sz="2800" dirty="0" smtClean="0"/>
              <a:t>&amp; </a:t>
            </a:r>
            <a:r>
              <a:rPr lang="en-US" sz="2800" b="1" dirty="0" smtClean="0"/>
              <a:t>non-repeating</a:t>
            </a:r>
            <a:r>
              <a:rPr lang="en-US" sz="2800" dirty="0" smtClean="0"/>
              <a:t> t-f bins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85010" y="2468876"/>
            <a:ext cx="192024" cy="1920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7"/>
          <p:cNvGrpSpPr/>
          <p:nvPr/>
        </p:nvGrpSpPr>
        <p:grpSpPr>
          <a:xfrm>
            <a:off x="7260350" y="2123230"/>
            <a:ext cx="1497795" cy="1613010"/>
            <a:chOff x="7145135" y="2468875"/>
            <a:chExt cx="1497795" cy="161301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 l="13217" t="6048" r="8159" b="9280"/>
            <a:stretch>
              <a:fillRect/>
            </a:stretch>
          </p:blipFill>
          <p:spPr bwMode="auto">
            <a:xfrm>
              <a:off x="7145135" y="2468875"/>
              <a:ext cx="1497795" cy="161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7183540" y="2507280"/>
              <a:ext cx="1420985" cy="1536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68325" y="2123230"/>
            <a:ext cx="1870690" cy="2496325"/>
            <a:chOff x="7068325" y="2123230"/>
            <a:chExt cx="1870690" cy="2496325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 l="14112" t="6048" r="7263" b="9280"/>
            <a:stretch>
              <a:fillRect/>
            </a:stretch>
          </p:blipFill>
          <p:spPr bwMode="auto">
            <a:xfrm>
              <a:off x="7260350" y="2123230"/>
              <a:ext cx="1497795" cy="161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3" name="Rectangle 22"/>
            <p:cNvSpPr/>
            <p:nvPr/>
          </p:nvSpPr>
          <p:spPr>
            <a:xfrm>
              <a:off x="7298755" y="2161635"/>
              <a:ext cx="1420985" cy="1536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2"/>
            <p:cNvGrpSpPr/>
            <p:nvPr/>
          </p:nvGrpSpPr>
          <p:grpSpPr>
            <a:xfrm>
              <a:off x="7068325" y="3889860"/>
              <a:ext cx="1870690" cy="729695"/>
              <a:chOff x="7068326" y="3851455"/>
              <a:chExt cx="1870690" cy="72969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183540" y="3974834"/>
                <a:ext cx="192024" cy="1920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183540" y="4267357"/>
                <a:ext cx="192024" cy="1920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392118" y="3889860"/>
                <a:ext cx="15468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repeating</a:t>
                </a:r>
              </a:p>
              <a:p>
                <a:r>
                  <a:rPr lang="en-US" dirty="0" smtClean="0"/>
                  <a:t>non-repeating</a:t>
                </a:r>
                <a:endParaRPr lang="en-US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068326" y="3851455"/>
                <a:ext cx="1851126" cy="7296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4" name="Straight Connector 13"/>
          <p:cNvCxnSpPr>
            <a:stCxn id="16" idx="1"/>
            <a:endCxn id="13" idx="3"/>
          </p:cNvCxnSpPr>
          <p:nvPr/>
        </p:nvCxnSpPr>
        <p:spPr>
          <a:xfrm rot="10800000">
            <a:off x="6377035" y="2564889"/>
            <a:ext cx="921721" cy="364847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62" name="Picture 2" descr="C:\Users\Zafar\AppData\Local\Microsoft\Windows\Temporary Internet Files\Content.IE5\OP40ONAL\MC900433829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6480" y="1984478"/>
            <a:ext cx="1828572" cy="182857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269"/>
          <p:cNvGrpSpPr/>
          <p:nvPr/>
        </p:nvGrpSpPr>
        <p:grpSpPr>
          <a:xfrm rot="5400000">
            <a:off x="1552194" y="3030762"/>
            <a:ext cx="2667000" cy="621507"/>
            <a:chOff x="6261820" y="3117295"/>
            <a:chExt cx="2667000" cy="621507"/>
          </a:xfrm>
        </p:grpSpPr>
        <p:sp>
          <p:nvSpPr>
            <p:cNvPr id="271" name="Rectangle 270"/>
            <p:cNvSpPr/>
            <p:nvPr/>
          </p:nvSpPr>
          <p:spPr>
            <a:xfrm>
              <a:off x="6261820" y="3126225"/>
              <a:ext cx="2438400" cy="304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72" name="Straight Connector 271"/>
            <p:cNvCxnSpPr/>
            <p:nvPr/>
          </p:nvCxnSpPr>
          <p:spPr>
            <a:xfrm rot="5400000">
              <a:off x="61856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rot="5400000">
              <a:off x="62618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rot="5400000">
              <a:off x="63380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rot="5400000">
              <a:off x="6414221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rot="5400000">
              <a:off x="64904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rot="5400000">
              <a:off x="67190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71762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rot="5400000">
              <a:off x="72524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rot="5400000">
              <a:off x="73286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rot="5400000">
              <a:off x="74048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rot="5400000">
              <a:off x="74810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77096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rot="5400000">
              <a:off x="778582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rot="5400000">
              <a:off x="826010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5400000">
              <a:off x="833691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rot="5400000">
              <a:off x="84137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rot="5400000">
              <a:off x="849053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>
              <a:off x="6261820" y="3429437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/>
            <p:cNvSpPr txBox="1"/>
            <p:nvPr/>
          </p:nvSpPr>
          <p:spPr>
            <a:xfrm>
              <a:off x="7238016" y="3431025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time</a:t>
              </a:r>
              <a:endParaRPr lang="en-US" sz="1400" baseline="-25000" dirty="0"/>
            </a:p>
          </p:txBody>
        </p:sp>
        <p:cxnSp>
          <p:nvCxnSpPr>
            <p:cNvPr id="291" name="Straight Connector 290"/>
            <p:cNvCxnSpPr/>
            <p:nvPr/>
          </p:nvCxnSpPr>
          <p:spPr>
            <a:xfrm rot="5400000">
              <a:off x="657028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5400000">
              <a:off x="664709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rot="5400000">
              <a:off x="680315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687935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 rot="5400000">
              <a:off x="710795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rot="5400000">
              <a:off x="6959210" y="326969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rot="5400000">
              <a:off x="7036020" y="326969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5400000">
              <a:off x="756881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764562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rot="5400000">
              <a:off x="795286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rot="5400000">
              <a:off x="787605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802967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rot="5400000">
              <a:off x="810648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rot="5400000">
              <a:off x="818329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ectangle 204"/>
            <p:cNvSpPr/>
            <p:nvPr/>
          </p:nvSpPr>
          <p:spPr>
            <a:xfrm>
              <a:off x="6261820" y="3121760"/>
              <a:ext cx="2438400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musical piece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6261820" y="3126225"/>
              <a:ext cx="2438400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3496660" y="4734770"/>
            <a:ext cx="2667000" cy="621507"/>
            <a:chOff x="6261820" y="3117295"/>
            <a:chExt cx="2667000" cy="621507"/>
          </a:xfrm>
        </p:grpSpPr>
        <p:sp>
          <p:nvSpPr>
            <p:cNvPr id="129" name="Rectangle 128"/>
            <p:cNvSpPr/>
            <p:nvPr/>
          </p:nvSpPr>
          <p:spPr>
            <a:xfrm>
              <a:off x="6261820" y="3126225"/>
              <a:ext cx="2438400" cy="304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Straight Connector 133"/>
            <p:cNvCxnSpPr/>
            <p:nvPr/>
          </p:nvCxnSpPr>
          <p:spPr>
            <a:xfrm rot="5400000">
              <a:off x="61856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5400000">
              <a:off x="62618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5400000">
              <a:off x="63380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5400000">
              <a:off x="64142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5400000">
              <a:off x="64904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5400000">
              <a:off x="67190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5400000">
              <a:off x="71762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rot="5400000">
              <a:off x="72524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5400000">
              <a:off x="73286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5400000">
              <a:off x="74048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rot="5400000">
              <a:off x="74810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5400000">
              <a:off x="77096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rot="5400000">
              <a:off x="778582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5400000">
              <a:off x="826010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833691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841372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rot="5400000">
              <a:off x="8490530" y="327862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6261820" y="3429437"/>
              <a:ext cx="2667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7238016" y="3431025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time</a:t>
              </a:r>
              <a:endParaRPr lang="en-US" sz="1400" baseline="-25000" dirty="0"/>
            </a:p>
          </p:txBody>
        </p:sp>
        <p:cxnSp>
          <p:nvCxnSpPr>
            <p:cNvPr id="246" name="Straight Connector 245"/>
            <p:cNvCxnSpPr/>
            <p:nvPr/>
          </p:nvCxnSpPr>
          <p:spPr>
            <a:xfrm rot="5400000">
              <a:off x="657028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5400000">
              <a:off x="664709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680315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5400000">
              <a:off x="687935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710795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5400000">
              <a:off x="6959210" y="326969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rot="5400000">
              <a:off x="7036020" y="3269695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5400000">
              <a:off x="756881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764562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5400000">
              <a:off x="795286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5400000">
              <a:off x="787605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5400000">
              <a:off x="802967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5400000">
              <a:off x="810648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8183290" y="3274160"/>
              <a:ext cx="3048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Rectangle 204"/>
            <p:cNvSpPr/>
            <p:nvPr/>
          </p:nvSpPr>
          <p:spPr>
            <a:xfrm>
              <a:off x="6261820" y="3121760"/>
              <a:ext cx="2438400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musical piece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261820" y="3126225"/>
              <a:ext cx="2438400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3172125" y="923771"/>
            <a:ext cx="3007549" cy="3773131"/>
            <a:chOff x="3172125" y="923771"/>
            <a:chExt cx="3007549" cy="3773131"/>
          </a:xfrm>
        </p:grpSpPr>
        <p:grpSp>
          <p:nvGrpSpPr>
            <p:cNvPr id="215" name="Group 214"/>
            <p:cNvGrpSpPr/>
            <p:nvPr/>
          </p:nvGrpSpPr>
          <p:grpSpPr>
            <a:xfrm>
              <a:off x="3480646" y="923771"/>
              <a:ext cx="2699028" cy="3746779"/>
              <a:chOff x="3480646" y="1115796"/>
              <a:chExt cx="2699028" cy="3746779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3480646" y="1115796"/>
                <a:ext cx="2699028" cy="3746779"/>
                <a:chOff x="3480646" y="1115796"/>
                <a:chExt cx="2699028" cy="3746779"/>
              </a:xfrm>
            </p:grpSpPr>
            <p:grpSp>
              <p:nvGrpSpPr>
                <p:cNvPr id="213" name="Group 212"/>
                <p:cNvGrpSpPr/>
                <p:nvPr/>
              </p:nvGrpSpPr>
              <p:grpSpPr>
                <a:xfrm>
                  <a:off x="3480646" y="1115796"/>
                  <a:ext cx="2699028" cy="3522644"/>
                  <a:chOff x="3480646" y="1115796"/>
                  <a:chExt cx="2699028" cy="3522644"/>
                </a:xfrm>
              </p:grpSpPr>
              <p:sp>
                <p:nvSpPr>
                  <p:cNvPr id="6" name="Rectangle 5"/>
                  <p:cNvSpPr/>
                  <p:nvPr/>
                </p:nvSpPr>
                <p:spPr>
                  <a:xfrm>
                    <a:off x="3496660" y="2200040"/>
                    <a:ext cx="2438400" cy="24384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3496660" y="1115796"/>
                    <a:ext cx="2683014" cy="3518179"/>
                    <a:chOff x="2019299" y="139421"/>
                    <a:chExt cx="2683014" cy="3518179"/>
                  </a:xfrm>
                </p:grpSpPr>
                <p:grpSp>
                  <p:nvGrpSpPr>
                    <p:cNvPr id="8" name="Group 170"/>
                    <p:cNvGrpSpPr/>
                    <p:nvPr/>
                  </p:nvGrpSpPr>
                  <p:grpSpPr>
                    <a:xfrm>
                      <a:off x="2095499" y="1219200"/>
                      <a:ext cx="2285999" cy="2438400"/>
                      <a:chOff x="533400" y="1219200"/>
                      <a:chExt cx="2285999" cy="2438400"/>
                    </a:xfrm>
                  </p:grpSpPr>
                  <p:cxnSp>
                    <p:nvCxnSpPr>
                      <p:cNvPr id="76" name="Straight Connector 75"/>
                      <p:cNvCxnSpPr/>
                      <p:nvPr/>
                    </p:nvCxnSpPr>
                    <p:spPr>
                      <a:xfrm rot="5400000">
                        <a:off x="-6858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Straight Connector 76"/>
                      <p:cNvCxnSpPr/>
                      <p:nvPr/>
                    </p:nvCxnSpPr>
                    <p:spPr>
                      <a:xfrm rot="5400000">
                        <a:off x="-6096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/>
                      <p:cNvCxnSpPr/>
                      <p:nvPr/>
                    </p:nvCxnSpPr>
                    <p:spPr>
                      <a:xfrm rot="5400000">
                        <a:off x="-5334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/>
                      <p:cNvCxnSpPr/>
                      <p:nvPr/>
                    </p:nvCxnSpPr>
                    <p:spPr>
                      <a:xfrm rot="5400000">
                        <a:off x="-4572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/>
                      <p:cNvCxnSpPr/>
                      <p:nvPr/>
                    </p:nvCxnSpPr>
                    <p:spPr>
                      <a:xfrm rot="5400000">
                        <a:off x="-3810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/>
                      <p:cNvCxnSpPr/>
                      <p:nvPr/>
                    </p:nvCxnSpPr>
                    <p:spPr>
                      <a:xfrm rot="5400000">
                        <a:off x="-3048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/>
                      <p:cNvCxnSpPr/>
                      <p:nvPr/>
                    </p:nvCxnSpPr>
                    <p:spPr>
                      <a:xfrm rot="5400000">
                        <a:off x="-2286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/>
                      <p:cNvCxnSpPr/>
                      <p:nvPr/>
                    </p:nvCxnSpPr>
                    <p:spPr>
                      <a:xfrm rot="5400000">
                        <a:off x="-1524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/>
                      <p:cNvCxnSpPr/>
                      <p:nvPr/>
                    </p:nvCxnSpPr>
                    <p:spPr>
                      <a:xfrm rot="5400000">
                        <a:off x="-762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/>
                      <p:cNvCxnSpPr/>
                      <p:nvPr/>
                    </p:nvCxnSpPr>
                    <p:spPr>
                      <a:xfrm rot="5400000">
                        <a:off x="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6" name="Straight Connector 85"/>
                      <p:cNvCxnSpPr/>
                      <p:nvPr/>
                    </p:nvCxnSpPr>
                    <p:spPr>
                      <a:xfrm rot="5400000">
                        <a:off x="762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7" name="Straight Connector 86"/>
                      <p:cNvCxnSpPr/>
                      <p:nvPr/>
                    </p:nvCxnSpPr>
                    <p:spPr>
                      <a:xfrm rot="5400000">
                        <a:off x="1524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Straight Connector 87"/>
                      <p:cNvCxnSpPr/>
                      <p:nvPr/>
                    </p:nvCxnSpPr>
                    <p:spPr>
                      <a:xfrm rot="5400000">
                        <a:off x="2286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Straight Connector 88"/>
                      <p:cNvCxnSpPr/>
                      <p:nvPr/>
                    </p:nvCxnSpPr>
                    <p:spPr>
                      <a:xfrm rot="5400000">
                        <a:off x="3048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Straight Connector 89"/>
                      <p:cNvCxnSpPr/>
                      <p:nvPr/>
                    </p:nvCxnSpPr>
                    <p:spPr>
                      <a:xfrm rot="5400000">
                        <a:off x="3810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1" name="Straight Connector 90"/>
                      <p:cNvCxnSpPr/>
                      <p:nvPr/>
                    </p:nvCxnSpPr>
                    <p:spPr>
                      <a:xfrm rot="5400000">
                        <a:off x="457200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/>
                      <p:cNvCxnSpPr/>
                      <p:nvPr/>
                    </p:nvCxnSpPr>
                    <p:spPr>
                      <a:xfrm rot="5400000">
                        <a:off x="5333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3" name="Straight Connector 92"/>
                      <p:cNvCxnSpPr/>
                      <p:nvPr/>
                    </p:nvCxnSpPr>
                    <p:spPr>
                      <a:xfrm rot="5400000">
                        <a:off x="6095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/>
                      <p:cNvCxnSpPr/>
                      <p:nvPr/>
                    </p:nvCxnSpPr>
                    <p:spPr>
                      <a:xfrm rot="5400000">
                        <a:off x="6857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5" name="Straight Connector 94"/>
                      <p:cNvCxnSpPr/>
                      <p:nvPr/>
                    </p:nvCxnSpPr>
                    <p:spPr>
                      <a:xfrm rot="5400000">
                        <a:off x="7619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6" name="Straight Connector 95"/>
                      <p:cNvCxnSpPr/>
                      <p:nvPr/>
                    </p:nvCxnSpPr>
                    <p:spPr>
                      <a:xfrm rot="5400000">
                        <a:off x="8381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Straight Connector 96"/>
                      <p:cNvCxnSpPr/>
                      <p:nvPr/>
                    </p:nvCxnSpPr>
                    <p:spPr>
                      <a:xfrm rot="5400000">
                        <a:off x="9143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Straight Connector 97"/>
                      <p:cNvCxnSpPr/>
                      <p:nvPr/>
                    </p:nvCxnSpPr>
                    <p:spPr>
                      <a:xfrm rot="5400000">
                        <a:off x="9905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/>
                      <p:cNvCxnSpPr/>
                      <p:nvPr/>
                    </p:nvCxnSpPr>
                    <p:spPr>
                      <a:xfrm rot="5400000">
                        <a:off x="10667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Straight Connector 99"/>
                      <p:cNvCxnSpPr/>
                      <p:nvPr/>
                    </p:nvCxnSpPr>
                    <p:spPr>
                      <a:xfrm rot="5400000">
                        <a:off x="11429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1" name="Straight Connector 100"/>
                      <p:cNvCxnSpPr/>
                      <p:nvPr/>
                    </p:nvCxnSpPr>
                    <p:spPr>
                      <a:xfrm rot="5400000">
                        <a:off x="12191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2" name="Straight Connector 101"/>
                      <p:cNvCxnSpPr/>
                      <p:nvPr/>
                    </p:nvCxnSpPr>
                    <p:spPr>
                      <a:xfrm rot="5400000">
                        <a:off x="12953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3" name="Straight Connector 102"/>
                      <p:cNvCxnSpPr/>
                      <p:nvPr/>
                    </p:nvCxnSpPr>
                    <p:spPr>
                      <a:xfrm rot="5400000">
                        <a:off x="13715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4" name="Straight Connector 103"/>
                      <p:cNvCxnSpPr/>
                      <p:nvPr/>
                    </p:nvCxnSpPr>
                    <p:spPr>
                      <a:xfrm rot="5400000">
                        <a:off x="14477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" name="Straight Connector 104"/>
                      <p:cNvCxnSpPr/>
                      <p:nvPr/>
                    </p:nvCxnSpPr>
                    <p:spPr>
                      <a:xfrm rot="5400000">
                        <a:off x="15239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" name="Straight Connector 105"/>
                      <p:cNvCxnSpPr/>
                      <p:nvPr/>
                    </p:nvCxnSpPr>
                    <p:spPr>
                      <a:xfrm rot="5400000">
                        <a:off x="1600199" y="2438400"/>
                        <a:ext cx="24384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" name="Group 367"/>
                    <p:cNvGrpSpPr/>
                    <p:nvPr/>
                  </p:nvGrpSpPr>
                  <p:grpSpPr>
                    <a:xfrm>
                      <a:off x="2019299" y="139421"/>
                      <a:ext cx="2683014" cy="3518179"/>
                      <a:chOff x="2019299" y="139421"/>
                      <a:chExt cx="2683014" cy="3518179"/>
                    </a:xfrm>
                  </p:grpSpPr>
                  <p:sp>
                    <p:nvSpPr>
                      <p:cNvPr id="41" name="Rectangle 40"/>
                      <p:cNvSpPr/>
                      <p:nvPr/>
                    </p:nvSpPr>
                    <p:spPr>
                      <a:xfrm>
                        <a:off x="2019299" y="1219200"/>
                        <a:ext cx="2438400" cy="24384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42" name="Group 355"/>
                      <p:cNvGrpSpPr/>
                      <p:nvPr/>
                    </p:nvGrpSpPr>
                    <p:grpSpPr>
                      <a:xfrm>
                        <a:off x="2019301" y="139421"/>
                        <a:ext cx="2683012" cy="3441977"/>
                        <a:chOff x="2019301" y="139421"/>
                        <a:chExt cx="2683012" cy="3441977"/>
                      </a:xfrm>
                    </p:grpSpPr>
                    <p:grpSp>
                      <p:nvGrpSpPr>
                        <p:cNvPr id="43" name="Group 171"/>
                        <p:cNvGrpSpPr/>
                        <p:nvPr/>
                      </p:nvGrpSpPr>
                      <p:grpSpPr>
                        <a:xfrm rot="5400000">
                          <a:off x="2095501" y="1219199"/>
                          <a:ext cx="2285999" cy="2438400"/>
                          <a:chOff x="533400" y="1219200"/>
                          <a:chExt cx="2285999" cy="2438400"/>
                        </a:xfrm>
                      </p:grpSpPr>
                      <p:cxnSp>
                        <p:nvCxnSpPr>
                          <p:cNvPr id="45" name="Straight Connector 44"/>
                          <p:cNvCxnSpPr/>
                          <p:nvPr/>
                        </p:nvCxnSpPr>
                        <p:spPr>
                          <a:xfrm rot="5400000">
                            <a:off x="-6858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" name="Straight Connector 45"/>
                          <p:cNvCxnSpPr/>
                          <p:nvPr/>
                        </p:nvCxnSpPr>
                        <p:spPr>
                          <a:xfrm rot="5400000">
                            <a:off x="-6096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Straight Connector 46"/>
                          <p:cNvCxnSpPr/>
                          <p:nvPr/>
                        </p:nvCxnSpPr>
                        <p:spPr>
                          <a:xfrm rot="5400000">
                            <a:off x="-5334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/>
                          <p:cNvCxnSpPr/>
                          <p:nvPr/>
                        </p:nvCxnSpPr>
                        <p:spPr>
                          <a:xfrm rot="5400000">
                            <a:off x="-4572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" name="Straight Connector 48"/>
                          <p:cNvCxnSpPr/>
                          <p:nvPr/>
                        </p:nvCxnSpPr>
                        <p:spPr>
                          <a:xfrm rot="5400000">
                            <a:off x="-3810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" name="Straight Connector 49"/>
                          <p:cNvCxnSpPr/>
                          <p:nvPr/>
                        </p:nvCxnSpPr>
                        <p:spPr>
                          <a:xfrm rot="5400000">
                            <a:off x="-3048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Connector 50"/>
                          <p:cNvCxnSpPr/>
                          <p:nvPr/>
                        </p:nvCxnSpPr>
                        <p:spPr>
                          <a:xfrm rot="5400000">
                            <a:off x="-2286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2" name="Straight Connector 51"/>
                          <p:cNvCxnSpPr/>
                          <p:nvPr/>
                        </p:nvCxnSpPr>
                        <p:spPr>
                          <a:xfrm rot="5400000">
                            <a:off x="-1524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Straight Connector 52"/>
                          <p:cNvCxnSpPr/>
                          <p:nvPr/>
                        </p:nvCxnSpPr>
                        <p:spPr>
                          <a:xfrm rot="5400000">
                            <a:off x="-762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4" name="Straight Connector 53"/>
                          <p:cNvCxnSpPr/>
                          <p:nvPr/>
                        </p:nvCxnSpPr>
                        <p:spPr>
                          <a:xfrm rot="5400000">
                            <a:off x="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5" name="Straight Connector 54"/>
                          <p:cNvCxnSpPr/>
                          <p:nvPr/>
                        </p:nvCxnSpPr>
                        <p:spPr>
                          <a:xfrm rot="5400000">
                            <a:off x="762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6" name="Straight Connector 55"/>
                          <p:cNvCxnSpPr/>
                          <p:nvPr/>
                        </p:nvCxnSpPr>
                        <p:spPr>
                          <a:xfrm rot="5400000">
                            <a:off x="1524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7" name="Straight Connector 56"/>
                          <p:cNvCxnSpPr/>
                          <p:nvPr/>
                        </p:nvCxnSpPr>
                        <p:spPr>
                          <a:xfrm rot="5400000">
                            <a:off x="2286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8" name="Straight Connector 57"/>
                          <p:cNvCxnSpPr/>
                          <p:nvPr/>
                        </p:nvCxnSpPr>
                        <p:spPr>
                          <a:xfrm rot="5400000">
                            <a:off x="3048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9" name="Straight Connector 58"/>
                          <p:cNvCxnSpPr/>
                          <p:nvPr/>
                        </p:nvCxnSpPr>
                        <p:spPr>
                          <a:xfrm rot="5400000">
                            <a:off x="3810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0" name="Straight Connector 59"/>
                          <p:cNvCxnSpPr/>
                          <p:nvPr/>
                        </p:nvCxnSpPr>
                        <p:spPr>
                          <a:xfrm rot="5400000">
                            <a:off x="457200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1" name="Straight Connector 60"/>
                          <p:cNvCxnSpPr/>
                          <p:nvPr/>
                        </p:nvCxnSpPr>
                        <p:spPr>
                          <a:xfrm rot="5400000">
                            <a:off x="5333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2" name="Straight Connector 61"/>
                          <p:cNvCxnSpPr/>
                          <p:nvPr/>
                        </p:nvCxnSpPr>
                        <p:spPr>
                          <a:xfrm rot="5400000">
                            <a:off x="6095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3" name="Straight Connector 62"/>
                          <p:cNvCxnSpPr/>
                          <p:nvPr/>
                        </p:nvCxnSpPr>
                        <p:spPr>
                          <a:xfrm rot="5400000">
                            <a:off x="6857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4" name="Straight Connector 63"/>
                          <p:cNvCxnSpPr/>
                          <p:nvPr/>
                        </p:nvCxnSpPr>
                        <p:spPr>
                          <a:xfrm rot="5400000">
                            <a:off x="7619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5" name="Straight Connector 64"/>
                          <p:cNvCxnSpPr/>
                          <p:nvPr/>
                        </p:nvCxnSpPr>
                        <p:spPr>
                          <a:xfrm rot="5400000">
                            <a:off x="8381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6" name="Straight Connector 65"/>
                          <p:cNvCxnSpPr/>
                          <p:nvPr/>
                        </p:nvCxnSpPr>
                        <p:spPr>
                          <a:xfrm rot="5400000">
                            <a:off x="9143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7" name="Straight Connector 66"/>
                          <p:cNvCxnSpPr/>
                          <p:nvPr/>
                        </p:nvCxnSpPr>
                        <p:spPr>
                          <a:xfrm rot="5400000">
                            <a:off x="9905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8" name="Straight Connector 67"/>
                          <p:cNvCxnSpPr/>
                          <p:nvPr/>
                        </p:nvCxnSpPr>
                        <p:spPr>
                          <a:xfrm rot="5400000">
                            <a:off x="10667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/>
                          <p:cNvCxnSpPr/>
                          <p:nvPr/>
                        </p:nvCxnSpPr>
                        <p:spPr>
                          <a:xfrm rot="5400000">
                            <a:off x="11429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0" name="Straight Connector 69"/>
                          <p:cNvCxnSpPr/>
                          <p:nvPr/>
                        </p:nvCxnSpPr>
                        <p:spPr>
                          <a:xfrm rot="5400000">
                            <a:off x="12191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1" name="Straight Connector 70"/>
                          <p:cNvCxnSpPr/>
                          <p:nvPr/>
                        </p:nvCxnSpPr>
                        <p:spPr>
                          <a:xfrm rot="5400000">
                            <a:off x="12953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2" name="Straight Connector 71"/>
                          <p:cNvCxnSpPr/>
                          <p:nvPr/>
                        </p:nvCxnSpPr>
                        <p:spPr>
                          <a:xfrm rot="5400000">
                            <a:off x="13715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3" name="Straight Connector 72"/>
                          <p:cNvCxnSpPr/>
                          <p:nvPr/>
                        </p:nvCxnSpPr>
                        <p:spPr>
                          <a:xfrm rot="5400000">
                            <a:off x="14477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4" name="Straight Connector 73"/>
                          <p:cNvCxnSpPr/>
                          <p:nvPr/>
                        </p:nvCxnSpPr>
                        <p:spPr>
                          <a:xfrm rot="5400000">
                            <a:off x="15239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5" name="Straight Connector 74"/>
                          <p:cNvCxnSpPr/>
                          <p:nvPr/>
                        </p:nvCxnSpPr>
                        <p:spPr>
                          <a:xfrm rot="5400000">
                            <a:off x="1600199" y="2438400"/>
                            <a:ext cx="2438400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44" name="Isosceles Triangle 43"/>
                        <p:cNvSpPr/>
                        <p:nvPr/>
                      </p:nvSpPr>
                      <p:spPr>
                        <a:xfrm rot="2700000">
                          <a:off x="2196821" y="974585"/>
                          <a:ext cx="3340656" cy="1670328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095499" y="12192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2171699" y="12954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/>
                    <p:cNvSpPr/>
                    <p:nvPr/>
                  </p:nvSpPr>
                  <p:spPr>
                    <a:xfrm>
                      <a:off x="2247899" y="13716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2324099" y="14478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2400299" y="15240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Rectangle 14"/>
                    <p:cNvSpPr/>
                    <p:nvPr/>
                  </p:nvSpPr>
                  <p:spPr>
                    <a:xfrm>
                      <a:off x="2476499" y="16002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2628899" y="17526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2781299" y="19050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2933699" y="20574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3086099" y="22098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ectangle 19"/>
                    <p:cNvSpPr/>
                    <p:nvPr/>
                  </p:nvSpPr>
                  <p:spPr>
                    <a:xfrm>
                      <a:off x="3238499" y="23622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ectangle 20"/>
                    <p:cNvSpPr/>
                    <p:nvPr/>
                  </p:nvSpPr>
                  <p:spPr>
                    <a:xfrm>
                      <a:off x="3390899" y="25146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ectangle 21"/>
                    <p:cNvSpPr/>
                    <p:nvPr/>
                  </p:nvSpPr>
                  <p:spPr>
                    <a:xfrm>
                      <a:off x="3543299" y="26670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3695699" y="28194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3848099" y="29718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4000499" y="31242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4152899" y="32766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2552699" y="16764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2705099" y="18288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2857499" y="19812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009899" y="21336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3162299" y="22860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314699" y="24384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3467099" y="25908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619499" y="27432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771899" y="28956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3924299" y="30480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076699" y="32004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229099" y="33528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4305299" y="34290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4381499" y="3505200"/>
                      <a:ext cx="76200" cy="76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3480646" y="4633975"/>
                    <a:ext cx="2667000" cy="1588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9" name="Straight Arrow Connector 118"/>
                <p:cNvCxnSpPr/>
                <p:nvPr/>
              </p:nvCxnSpPr>
              <p:spPr>
                <a:xfrm rot="5400000">
                  <a:off x="2162365" y="3528281"/>
                  <a:ext cx="2667000" cy="158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TextBox 122"/>
              <p:cNvSpPr txBox="1"/>
              <p:nvPr/>
            </p:nvSpPr>
            <p:spPr>
              <a:xfrm>
                <a:off x="3496660" y="1879851"/>
                <a:ext cx="24384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b="1" dirty="0" smtClean="0"/>
                  <a:t>similarity matrix</a:t>
                </a: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3480646" y="4389125"/>
              <a:ext cx="24384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/>
                <a:t>lag 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172125" y="2003550"/>
              <a:ext cx="400110" cy="2438400"/>
            </a:xfrm>
            <a:prstGeom prst="rect">
              <a:avLst/>
            </a:prstGeom>
            <a:noFill/>
          </p:spPr>
          <p:txBody>
            <a:bodyPr vert="vert" wrap="square" rtlCol="0" anchor="ctr">
              <a:spAutoFit/>
            </a:bodyPr>
            <a:lstStyle/>
            <a:p>
              <a:pPr algn="ctr"/>
              <a:r>
                <a:rPr lang="en-US" sz="1400" dirty="0" smtClean="0"/>
                <a:t>lag 2</a:t>
              </a:r>
            </a:p>
          </p:txBody>
        </p:sp>
      </p:grp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III. Music/Voice – 3. Future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1"/>
            <a:ext cx="9144000" cy="977179"/>
          </a:xfrm>
        </p:spPr>
        <p:txBody>
          <a:bodyPr>
            <a:noAutofit/>
          </a:bodyPr>
          <a:lstStyle/>
          <a:p>
            <a:pPr marL="571500" indent="-571500"/>
            <a:r>
              <a:rPr lang="en-US" sz="2800" dirty="0" smtClean="0"/>
              <a:t>Use of a similarity matrix:</a:t>
            </a:r>
          </a:p>
          <a:p>
            <a:pPr marL="971550" lvl="1" indent="-571500"/>
            <a:r>
              <a:rPr lang="en-US" sz="2400" smtClean="0"/>
              <a:t>Identify </a:t>
            </a:r>
            <a:r>
              <a:rPr lang="en-US" sz="2400" dirty="0" smtClean="0"/>
              <a:t>and extract individual repeating elements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3953860" y="3455815"/>
            <a:ext cx="76200" cy="76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4341570" y="5195630"/>
            <a:ext cx="460860" cy="30724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 flipV="1">
            <a:off x="4994457" y="5195630"/>
            <a:ext cx="384048" cy="30724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995925" y="5195630"/>
            <a:ext cx="422455" cy="3072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10" idx="3"/>
          </p:cNvCxnSpPr>
          <p:nvPr/>
        </p:nvCxnSpPr>
        <p:spPr>
          <a:xfrm flipH="1">
            <a:off x="4572002" y="5202389"/>
            <a:ext cx="420548" cy="30048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222"/>
          <p:cNvGrpSpPr/>
          <p:nvPr/>
        </p:nvGrpSpPr>
        <p:grpSpPr>
          <a:xfrm>
            <a:off x="3503369" y="5478915"/>
            <a:ext cx="1030226" cy="523220"/>
            <a:chOff x="3304635" y="5478915"/>
            <a:chExt cx="1030226" cy="523220"/>
          </a:xfrm>
        </p:grpSpPr>
        <p:sp>
          <p:nvSpPr>
            <p:cNvPr id="110" name="Rectangle 109"/>
            <p:cNvSpPr/>
            <p:nvPr/>
          </p:nvSpPr>
          <p:spPr>
            <a:xfrm flipH="1">
              <a:off x="4258660" y="5589415"/>
              <a:ext cx="76201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304635" y="5478915"/>
              <a:ext cx="954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 smtClean="0"/>
                <a:t>element 1</a:t>
              </a:r>
            </a:p>
            <a:p>
              <a:pPr algn="r"/>
              <a:r>
                <a:rPr lang="en-US" sz="1400" b="1" dirty="0" smtClean="0"/>
                <a:t>model</a:t>
              </a:r>
              <a:endParaRPr lang="en-US" sz="1400" b="1" baseline="-25000" dirty="0"/>
            </a:p>
          </p:txBody>
        </p:sp>
      </p:grpSp>
      <p:sp>
        <p:nvSpPr>
          <p:cNvPr id="118" name="Right Arrow 117"/>
          <p:cNvSpPr/>
          <p:nvPr/>
        </p:nvSpPr>
        <p:spPr>
          <a:xfrm rot="5400000" flipV="1">
            <a:off x="4068160" y="4103515"/>
            <a:ext cx="533400" cy="6096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 flipH="1">
            <a:off x="3268060" y="3379615"/>
            <a:ext cx="609600" cy="228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flipH="1">
            <a:off x="3268060" y="3608215"/>
            <a:ext cx="838200" cy="6096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5400000" flipV="1">
            <a:off x="3458560" y="4027317"/>
            <a:ext cx="1066800" cy="228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/>
          <p:cNvGrpSpPr/>
          <p:nvPr/>
        </p:nvGrpSpPr>
        <p:grpSpPr>
          <a:xfrm>
            <a:off x="4182460" y="3760615"/>
            <a:ext cx="304800" cy="304800"/>
            <a:chOff x="4182460" y="3760615"/>
            <a:chExt cx="304800" cy="304800"/>
          </a:xfrm>
        </p:grpSpPr>
        <p:sp>
          <p:nvSpPr>
            <p:cNvPr id="124" name="Rectangle 123"/>
            <p:cNvSpPr/>
            <p:nvPr/>
          </p:nvSpPr>
          <p:spPr>
            <a:xfrm>
              <a:off x="4182460" y="3760615"/>
              <a:ext cx="76200" cy="762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258660" y="3836815"/>
              <a:ext cx="76200" cy="762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334860" y="3913015"/>
              <a:ext cx="76200" cy="762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411060" y="3989215"/>
              <a:ext cx="76200" cy="762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4752435" y="5478915"/>
            <a:ext cx="1240550" cy="523220"/>
            <a:chOff x="4944460" y="5478915"/>
            <a:chExt cx="1240550" cy="523220"/>
          </a:xfrm>
        </p:grpSpPr>
        <p:sp>
          <p:nvSpPr>
            <p:cNvPr id="115" name="TextBox 114"/>
            <p:cNvSpPr txBox="1"/>
            <p:nvPr/>
          </p:nvSpPr>
          <p:spPr>
            <a:xfrm>
              <a:off x="5249259" y="5478915"/>
              <a:ext cx="935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element 2</a:t>
              </a:r>
            </a:p>
            <a:p>
              <a:r>
                <a:rPr lang="en-US" sz="1400" b="1" dirty="0" smtClean="0"/>
                <a:t>model</a:t>
              </a:r>
              <a:endParaRPr lang="en-US" sz="1400" b="1" baseline="-25000" dirty="0"/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4944460" y="5589415"/>
              <a:ext cx="304800" cy="304800"/>
              <a:chOff x="2286000" y="3886200"/>
              <a:chExt cx="304800" cy="3048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2286000" y="3886200"/>
                <a:ext cx="304800" cy="3048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/>
              <p:cNvCxnSpPr/>
              <p:nvPr/>
            </p:nvCxnSpPr>
            <p:spPr>
              <a:xfrm rot="5400000">
                <a:off x="2209800" y="4038600"/>
                <a:ext cx="304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rot="5400000">
                <a:off x="2286000" y="4038600"/>
                <a:ext cx="304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rot="5400000">
                <a:off x="2362200" y="4038600"/>
                <a:ext cx="304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4" name="Rectangle 193"/>
          <p:cNvSpPr/>
          <p:nvPr/>
        </p:nvSpPr>
        <p:spPr>
          <a:xfrm rot="5400000" flipH="1">
            <a:off x="3005826" y="2350916"/>
            <a:ext cx="7620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 rot="5400000">
            <a:off x="3005827" y="3341516"/>
            <a:ext cx="7619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224"/>
          <p:cNvGrpSpPr/>
          <p:nvPr/>
        </p:nvGrpSpPr>
        <p:grpSpPr>
          <a:xfrm rot="5400000">
            <a:off x="2889294" y="2691584"/>
            <a:ext cx="304800" cy="309265"/>
            <a:chOff x="1600200" y="3043535"/>
            <a:chExt cx="304800" cy="309265"/>
          </a:xfrm>
        </p:grpSpPr>
        <p:sp>
          <p:nvSpPr>
            <p:cNvPr id="203" name="Rectangle 202"/>
            <p:cNvSpPr/>
            <p:nvPr/>
          </p:nvSpPr>
          <p:spPr>
            <a:xfrm>
              <a:off x="1600200" y="3043535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/>
            <p:cNvCxnSpPr/>
            <p:nvPr/>
          </p:nvCxnSpPr>
          <p:spPr>
            <a:xfrm rot="5400000">
              <a:off x="16002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rot="5400000">
              <a:off x="16764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rot="5400000">
              <a:off x="15240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223"/>
          <p:cNvGrpSpPr/>
          <p:nvPr/>
        </p:nvGrpSpPr>
        <p:grpSpPr>
          <a:xfrm rot="5400000">
            <a:off x="2889294" y="3758384"/>
            <a:ext cx="304800" cy="309265"/>
            <a:chOff x="2590800" y="3043535"/>
            <a:chExt cx="304800" cy="309265"/>
          </a:xfrm>
        </p:grpSpPr>
        <p:sp>
          <p:nvSpPr>
            <p:cNvPr id="199" name="Rectangle 27"/>
            <p:cNvSpPr/>
            <p:nvPr/>
          </p:nvSpPr>
          <p:spPr>
            <a:xfrm>
              <a:off x="2590800" y="3043535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/>
            <p:nvPr/>
          </p:nvCxnSpPr>
          <p:spPr>
            <a:xfrm rot="5400000">
              <a:off x="25146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25908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26670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Bent Arrow 208"/>
          <p:cNvSpPr/>
          <p:nvPr/>
        </p:nvSpPr>
        <p:spPr>
          <a:xfrm rot="5400000" flipH="1" flipV="1">
            <a:off x="3039460" y="4675015"/>
            <a:ext cx="304800" cy="332232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 flipH="1">
            <a:off x="3953859" y="4746750"/>
            <a:ext cx="7620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44461" y="4746750"/>
            <a:ext cx="7619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224"/>
          <p:cNvGrpSpPr/>
          <p:nvPr/>
        </p:nvGrpSpPr>
        <p:grpSpPr>
          <a:xfrm>
            <a:off x="4182460" y="4746750"/>
            <a:ext cx="304800" cy="309265"/>
            <a:chOff x="1600200" y="3043535"/>
            <a:chExt cx="304800" cy="309265"/>
          </a:xfrm>
        </p:grpSpPr>
        <p:sp>
          <p:nvSpPr>
            <p:cNvPr id="161" name="Rectangle 160"/>
            <p:cNvSpPr/>
            <p:nvPr/>
          </p:nvSpPr>
          <p:spPr>
            <a:xfrm>
              <a:off x="1600200" y="3043535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Connector 161"/>
            <p:cNvCxnSpPr/>
            <p:nvPr/>
          </p:nvCxnSpPr>
          <p:spPr>
            <a:xfrm rot="5400000">
              <a:off x="16002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5400000">
              <a:off x="16764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>
              <a:off x="15240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223"/>
          <p:cNvGrpSpPr/>
          <p:nvPr/>
        </p:nvGrpSpPr>
        <p:grpSpPr>
          <a:xfrm>
            <a:off x="5249260" y="4746750"/>
            <a:ext cx="304800" cy="309265"/>
            <a:chOff x="2590800" y="3043535"/>
            <a:chExt cx="304800" cy="309265"/>
          </a:xfrm>
        </p:grpSpPr>
        <p:sp>
          <p:nvSpPr>
            <p:cNvPr id="157" name="Rectangle 156"/>
            <p:cNvSpPr/>
            <p:nvPr/>
          </p:nvSpPr>
          <p:spPr>
            <a:xfrm>
              <a:off x="2590800" y="3043535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/>
            <p:cNvCxnSpPr/>
            <p:nvPr/>
          </p:nvCxnSpPr>
          <p:spPr>
            <a:xfrm rot="5400000">
              <a:off x="25908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rot="5400000">
              <a:off x="26670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2514600" y="3200400"/>
              <a:ext cx="3048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7" grpId="0" animBg="1"/>
      <p:bldP spid="118" grpId="0" animBg="1"/>
      <p:bldP spid="120" grpId="0" animBg="1"/>
      <p:bldP spid="121" grpId="0" animBg="1"/>
      <p:bldP spid="122" grpId="0" animBg="1"/>
      <p:bldP spid="194" grpId="0" animBg="1"/>
      <p:bldP spid="195" grpId="0" animBg="1"/>
      <p:bldP spid="209" grpId="0" animBg="1"/>
      <p:bldP spid="152" grpId="0" animBg="1"/>
      <p:bldP spid="15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8952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Plan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571500" indent="-571500">
              <a:buFont typeface="+mj-lt"/>
              <a:buAutoNum type="romanUcPeriod"/>
            </a:pPr>
            <a:endParaRPr lang="en-US" sz="2000" b="1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REPET Algorithm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period identification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segment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Repeating structure extraction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/>
              <a:t>Music/Voice Separation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Experimental results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Audio examples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Future work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A2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IV. Conclusion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867400"/>
          </a:xfrm>
        </p:spPr>
        <p:txBody>
          <a:bodyPr>
            <a:noAutofit/>
          </a:bodyPr>
          <a:lstStyle/>
          <a:p>
            <a:pPr marL="571500" indent="-571500" algn="just"/>
            <a:r>
              <a:rPr lang="en-US" sz="2800" b="1" dirty="0" smtClean="0"/>
              <a:t>REPET</a:t>
            </a:r>
            <a:r>
              <a:rPr lang="en-US" sz="2800" dirty="0" smtClean="0"/>
              <a:t>: REpeating Pattern Extraction Technique</a:t>
            </a:r>
          </a:p>
          <a:p>
            <a:pPr marL="571500" indent="-571500" algn="just"/>
            <a:endParaRPr lang="en-US" sz="2400" dirty="0" smtClean="0"/>
          </a:p>
          <a:p>
            <a:pPr marL="571500" indent="-571500" algn="just"/>
            <a:r>
              <a:rPr lang="en-US" sz="2800" b="1" dirty="0" smtClean="0"/>
              <a:t>Music/voice separation </a:t>
            </a:r>
            <a:r>
              <a:rPr lang="en-US" sz="2800" dirty="0" smtClean="0"/>
              <a:t>by extraction of the underlying repeating musical structure</a:t>
            </a:r>
          </a:p>
          <a:p>
            <a:pPr marL="571500" indent="-571500" algn="just"/>
            <a:endParaRPr lang="en-US" sz="2400" dirty="0" smtClean="0"/>
          </a:p>
          <a:p>
            <a:pPr marL="571500" indent="-571500" algn="just"/>
            <a:r>
              <a:rPr lang="en-US" sz="2800" dirty="0" smtClean="0"/>
              <a:t>Strengths:</a:t>
            </a:r>
          </a:p>
          <a:p>
            <a:pPr marL="971550" lvl="1" indent="-571500" algn="just"/>
            <a:r>
              <a:rPr lang="en-US" sz="2400" dirty="0" smtClean="0"/>
              <a:t>Simple</a:t>
            </a:r>
          </a:p>
          <a:p>
            <a:pPr marL="971550" lvl="1" indent="-571500" algn="just"/>
            <a:r>
              <a:rPr lang="en-US" sz="2400" dirty="0" smtClean="0"/>
              <a:t>Fast</a:t>
            </a:r>
          </a:p>
          <a:p>
            <a:pPr marL="971550" lvl="1" indent="-571500" algn="just"/>
            <a:r>
              <a:rPr lang="en-US" sz="2400" dirty="0" smtClean="0"/>
              <a:t>Blind</a:t>
            </a:r>
          </a:p>
          <a:p>
            <a:pPr marL="971550" lvl="1" indent="-571500" algn="just"/>
            <a:r>
              <a:rPr lang="en-US" sz="2400" dirty="0" smtClean="0"/>
              <a:t>Automatable</a:t>
            </a:r>
          </a:p>
          <a:p>
            <a:pPr marL="971550" lvl="1" indent="-571500" algn="just"/>
            <a:r>
              <a:rPr lang="en-US" sz="2400" smtClean="0"/>
              <a:t>Promising…</a:t>
            </a:r>
            <a:endParaRPr lang="en-US" sz="24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520063"/>
          </a:solidFill>
        </p:spPr>
      </p:pic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Questions ?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Zafar\AppData\Local\Microsoft\Windows\Temporary Internet Files\Content.IE5\B3EFF4YJ\MP900439536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61" y="1219200"/>
            <a:ext cx="9063080" cy="48768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I. Introduction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867400"/>
          </a:xfrm>
        </p:spPr>
        <p:txBody>
          <a:bodyPr>
            <a:noAutofit/>
          </a:bodyPr>
          <a:lstStyle/>
          <a:p>
            <a:pPr marL="571500" indent="-571500" algn="just"/>
            <a:r>
              <a:rPr lang="en-US" sz="2800" b="1" u="sng" dirty="0" smtClean="0"/>
              <a:t>Idea</a:t>
            </a:r>
            <a:r>
              <a:rPr lang="en-US" sz="2800" dirty="0" smtClean="0"/>
              <a:t>: identify time-frequency bins periodically repeating in the spectrogram and extract them via binary masking</a:t>
            </a:r>
          </a:p>
          <a:p>
            <a:pPr marL="571500" indent="-571500" algn="just"/>
            <a:endParaRPr lang="en-US" sz="2800" dirty="0" smtClean="0"/>
          </a:p>
          <a:p>
            <a:pPr marL="571500" indent="-571500" algn="just"/>
            <a:r>
              <a:rPr lang="en-US" sz="2800" b="1" u="sng" dirty="0" smtClean="0"/>
              <a:t>Method</a:t>
            </a:r>
            <a:r>
              <a:rPr lang="en-US" sz="2800" dirty="0" smtClean="0"/>
              <a:t>: REpeating Patterns Extraction Technique (REPET)</a:t>
            </a:r>
          </a:p>
          <a:p>
            <a:pPr marL="971550" lvl="1" indent="-571500" algn="just">
              <a:buFont typeface="+mj-lt"/>
              <a:buAutoNum type="arabicPeriod"/>
            </a:pPr>
            <a:r>
              <a:rPr lang="en-US" sz="2400" dirty="0" smtClean="0"/>
              <a:t>Identify a repeating period</a:t>
            </a:r>
          </a:p>
          <a:p>
            <a:pPr marL="971550" lvl="1" indent="-571500" algn="just">
              <a:buFont typeface="+mj-lt"/>
              <a:buAutoNum type="arabicPeriod"/>
            </a:pPr>
            <a:r>
              <a:rPr lang="en-US" sz="2400" dirty="0" smtClean="0"/>
              <a:t>Model a repeating segment</a:t>
            </a:r>
          </a:p>
          <a:p>
            <a:pPr marL="971550" lvl="1" indent="-571500" algn="just">
              <a:buFont typeface="+mj-lt"/>
              <a:buAutoNum type="arabicPeriod"/>
            </a:pPr>
            <a:r>
              <a:rPr lang="en-US" sz="2400" dirty="0" smtClean="0"/>
              <a:t>Extract the repeating structure</a:t>
            </a:r>
          </a:p>
          <a:p>
            <a:pPr marL="571500" indent="-571500" algn="just"/>
            <a:endParaRPr lang="en-US" sz="2800" b="1" dirty="0" smtClean="0"/>
          </a:p>
          <a:p>
            <a:pPr marL="571500" indent="-571500" algn="just"/>
            <a:r>
              <a:rPr lang="en-US" sz="2800" b="1" u="sng" dirty="0" smtClean="0"/>
              <a:t>Result</a:t>
            </a:r>
            <a:r>
              <a:rPr lang="en-US" sz="2800" dirty="0" smtClean="0"/>
              <a:t>: a simple music/voice separation system!</a:t>
            </a:r>
          </a:p>
          <a:p>
            <a:pPr marL="971550" lvl="1" indent="-571500" algn="just"/>
            <a:r>
              <a:rPr lang="en-US" sz="2400" dirty="0" smtClean="0"/>
              <a:t>The underlying repeating structure ≈ </a:t>
            </a:r>
            <a:r>
              <a:rPr lang="en-US" sz="2400" i="1" dirty="0" smtClean="0"/>
              <a:t>musical "background"</a:t>
            </a:r>
          </a:p>
          <a:p>
            <a:pPr marL="971550" lvl="1" indent="-571500" algn="just"/>
            <a:r>
              <a:rPr lang="en-US" sz="2400" dirty="0" smtClean="0"/>
              <a:t>The overlying non-repeating structure ≈ </a:t>
            </a:r>
            <a:r>
              <a:rPr lang="en-US" sz="2400" i="1" dirty="0" smtClean="0"/>
              <a:t>vocal "foreground"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I. Introduction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 algn="just"/>
            <a:r>
              <a:rPr lang="en-US" sz="2800" dirty="0" smtClean="0"/>
              <a:t>Parallel with </a:t>
            </a:r>
            <a:r>
              <a:rPr lang="en-US" sz="2800" b="1" dirty="0" smtClean="0"/>
              <a:t>background subtraction </a:t>
            </a:r>
            <a:r>
              <a:rPr lang="en-US" sz="2800" dirty="0" smtClean="0"/>
              <a:t>in computer vision:</a:t>
            </a:r>
          </a:p>
          <a:p>
            <a:pPr marL="971550" lvl="1" indent="-571500" algn="just">
              <a:buFont typeface="+mj-lt"/>
              <a:buAutoNum type="arabicPeriod"/>
            </a:pPr>
            <a:r>
              <a:rPr lang="en-US" sz="2400" dirty="0" smtClean="0"/>
              <a:t>Compare frames to estimate a "background model"</a:t>
            </a:r>
          </a:p>
        </p:txBody>
      </p: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grpSp>
        <p:nvGrpSpPr>
          <p:cNvPr id="2864" name="Group 2863"/>
          <p:cNvGrpSpPr/>
          <p:nvPr/>
        </p:nvGrpSpPr>
        <p:grpSpPr>
          <a:xfrm>
            <a:off x="1089720" y="1861035"/>
            <a:ext cx="6938730" cy="2028825"/>
            <a:chOff x="1089720" y="1861035"/>
            <a:chExt cx="6938730" cy="2028825"/>
          </a:xfrm>
        </p:grpSpPr>
        <p:grpSp>
          <p:nvGrpSpPr>
            <p:cNvPr id="1284" name="Group 1283"/>
            <p:cNvGrpSpPr/>
            <p:nvPr/>
          </p:nvGrpSpPr>
          <p:grpSpPr>
            <a:xfrm>
              <a:off x="1089720" y="1861035"/>
              <a:ext cx="1752600" cy="2028825"/>
              <a:chOff x="385855" y="1662370"/>
              <a:chExt cx="1752600" cy="2028825"/>
            </a:xfrm>
          </p:grpSpPr>
          <p:grpSp>
            <p:nvGrpSpPr>
              <p:cNvPr id="1283" name="Group 1282"/>
              <p:cNvGrpSpPr/>
              <p:nvPr/>
            </p:nvGrpSpPr>
            <p:grpSpPr>
              <a:xfrm>
                <a:off x="385855" y="2046420"/>
                <a:ext cx="1728225" cy="1617975"/>
                <a:chOff x="385855" y="2046420"/>
                <a:chExt cx="1728225" cy="1617975"/>
              </a:xfrm>
            </p:grpSpPr>
            <p:pic>
              <p:nvPicPr>
                <p:cNvPr id="3102" name="Picture 30" descr="C:\Users\Zafar\Desktop\paris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l="599" t="48529" r="7001"/>
                <a:stretch>
                  <a:fillRect/>
                </a:stretch>
              </p:blipFill>
              <p:spPr bwMode="auto">
                <a:xfrm>
                  <a:off x="424260" y="2046420"/>
                  <a:ext cx="1689820" cy="1255069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4" name="Group 1250"/>
                <p:cNvGrpSpPr/>
                <p:nvPr/>
              </p:nvGrpSpPr>
              <p:grpSpPr>
                <a:xfrm>
                  <a:off x="388600" y="2501360"/>
                  <a:ext cx="342900" cy="879475"/>
                  <a:chOff x="2403475" y="3848100"/>
                  <a:chExt cx="342900" cy="879475"/>
                </a:xfrm>
              </p:grpSpPr>
              <p:sp>
                <p:nvSpPr>
                  <p:cNvPr id="1230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2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3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5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8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9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0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2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3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4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5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6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7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8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9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47" name="Group 1251"/>
                <p:cNvGrpSpPr/>
                <p:nvPr/>
              </p:nvGrpSpPr>
              <p:grpSpPr>
                <a:xfrm>
                  <a:off x="385855" y="2305495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848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9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0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1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2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3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4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5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6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7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8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9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0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1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2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3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4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5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6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7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8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9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70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80" name="Group 1279"/>
              <p:cNvGrpSpPr/>
              <p:nvPr/>
            </p:nvGrpSpPr>
            <p:grpSpPr>
              <a:xfrm>
                <a:off x="385855" y="1662370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1281" name="Rectangle 1280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82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631" name="Group 1630"/>
            <p:cNvGrpSpPr/>
            <p:nvPr/>
          </p:nvGrpSpPr>
          <p:grpSpPr>
            <a:xfrm>
              <a:off x="2817945" y="1861035"/>
              <a:ext cx="1752600" cy="2028825"/>
              <a:chOff x="2574940" y="1623965"/>
              <a:chExt cx="1752600" cy="2028825"/>
            </a:xfrm>
          </p:grpSpPr>
          <p:grpSp>
            <p:nvGrpSpPr>
              <p:cNvPr id="1461" name="Group 1460"/>
              <p:cNvGrpSpPr/>
              <p:nvPr/>
            </p:nvGrpSpPr>
            <p:grpSpPr>
              <a:xfrm>
                <a:off x="2613345" y="2008015"/>
                <a:ext cx="1689820" cy="1617975"/>
                <a:chOff x="2613345" y="2008015"/>
                <a:chExt cx="1689820" cy="1617975"/>
              </a:xfrm>
            </p:grpSpPr>
            <p:pic>
              <p:nvPicPr>
                <p:cNvPr id="899" name="Picture 30" descr="C:\Users\Zafar\Desktop\paris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l="599" t="48529" r="7001"/>
                <a:stretch>
                  <a:fillRect/>
                </a:stretch>
              </p:blipFill>
              <p:spPr bwMode="auto">
                <a:xfrm>
                  <a:off x="2613345" y="2008015"/>
                  <a:ext cx="1689820" cy="1255069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901" name="Group 1250"/>
                <p:cNvGrpSpPr/>
                <p:nvPr/>
              </p:nvGrpSpPr>
              <p:grpSpPr>
                <a:xfrm>
                  <a:off x="2792240" y="2462955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1224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25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26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27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28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4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5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6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7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8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9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0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1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2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3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4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4" name="Group 1251"/>
                <p:cNvGrpSpPr/>
                <p:nvPr/>
              </p:nvGrpSpPr>
              <p:grpSpPr>
                <a:xfrm>
                  <a:off x="3035800" y="2267090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1030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1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2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3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4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5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6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7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8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9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0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1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2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3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4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5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6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7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8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1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94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95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96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96" name="Group 895"/>
              <p:cNvGrpSpPr/>
              <p:nvPr/>
            </p:nvGrpSpPr>
            <p:grpSpPr>
              <a:xfrm>
                <a:off x="2574940" y="162396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895" name="Rectangle 894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0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800" name="Group 1799"/>
            <p:cNvGrpSpPr/>
            <p:nvPr/>
          </p:nvGrpSpPr>
          <p:grpSpPr>
            <a:xfrm>
              <a:off x="4546170" y="1861035"/>
              <a:ext cx="1752600" cy="2028825"/>
              <a:chOff x="5109670" y="1508750"/>
              <a:chExt cx="1752600" cy="2028825"/>
            </a:xfrm>
          </p:grpSpPr>
          <p:grpSp>
            <p:nvGrpSpPr>
              <p:cNvPr id="1799" name="Group 1798"/>
              <p:cNvGrpSpPr/>
              <p:nvPr/>
            </p:nvGrpSpPr>
            <p:grpSpPr>
              <a:xfrm>
                <a:off x="5148075" y="1892800"/>
                <a:ext cx="1689820" cy="1617975"/>
                <a:chOff x="5148075" y="1892800"/>
                <a:chExt cx="1689820" cy="1617975"/>
              </a:xfrm>
            </p:grpSpPr>
            <p:pic>
              <p:nvPicPr>
                <p:cNvPr id="1286" name="Picture 30" descr="C:\Users\Zafar\Desktop\paris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l="599" t="48529" r="7001"/>
                <a:stretch>
                  <a:fillRect/>
                </a:stretch>
              </p:blipFill>
              <p:spPr bwMode="auto">
                <a:xfrm>
                  <a:off x="5148075" y="1892800"/>
                  <a:ext cx="1689820" cy="1255069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289" name="Group 1250"/>
                <p:cNvGrpSpPr/>
                <p:nvPr/>
              </p:nvGrpSpPr>
              <p:grpSpPr>
                <a:xfrm>
                  <a:off x="5557400" y="2347740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1413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4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5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6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7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8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9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0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1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2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3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4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5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6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7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8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94" name="Group 1251"/>
                <p:cNvGrpSpPr/>
                <p:nvPr/>
              </p:nvGrpSpPr>
              <p:grpSpPr>
                <a:xfrm>
                  <a:off x="6031390" y="2151875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1295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6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7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8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9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0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1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2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3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4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5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7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8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9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10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11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20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21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22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23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24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25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26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32" name="Group 1631"/>
              <p:cNvGrpSpPr/>
              <p:nvPr/>
            </p:nvGrpSpPr>
            <p:grpSpPr>
              <a:xfrm>
                <a:off x="5109670" y="1508750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1633" name="Rectangle 1632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34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000" name="Group 1999"/>
            <p:cNvGrpSpPr/>
            <p:nvPr/>
          </p:nvGrpSpPr>
          <p:grpSpPr>
            <a:xfrm>
              <a:off x="6274395" y="1861035"/>
              <a:ext cx="1754055" cy="2028825"/>
              <a:chOff x="4495190" y="3736240"/>
              <a:chExt cx="1754055" cy="2028825"/>
            </a:xfrm>
          </p:grpSpPr>
          <p:grpSp>
            <p:nvGrpSpPr>
              <p:cNvPr id="1999" name="Group 1998"/>
              <p:cNvGrpSpPr/>
              <p:nvPr/>
            </p:nvGrpSpPr>
            <p:grpSpPr>
              <a:xfrm>
                <a:off x="4533595" y="4120290"/>
                <a:ext cx="1715650" cy="1617975"/>
                <a:chOff x="4533595" y="4120290"/>
                <a:chExt cx="1715650" cy="1617975"/>
              </a:xfrm>
            </p:grpSpPr>
            <p:pic>
              <p:nvPicPr>
                <p:cNvPr id="1802" name="Picture 30" descr="C:\Users\Zafar\Desktop\paris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l="599" t="48529" r="7001"/>
                <a:stretch>
                  <a:fillRect/>
                </a:stretch>
              </p:blipFill>
              <p:spPr bwMode="auto">
                <a:xfrm>
                  <a:off x="4533595" y="4120290"/>
                  <a:ext cx="1689820" cy="1255069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806" name="Group 1250"/>
                <p:cNvGrpSpPr/>
                <p:nvPr/>
              </p:nvGrpSpPr>
              <p:grpSpPr>
                <a:xfrm>
                  <a:off x="5173350" y="4575230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1906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07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08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09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0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1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2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3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4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5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6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7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8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9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20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21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08" name="Group 1251"/>
                <p:cNvGrpSpPr/>
                <p:nvPr/>
              </p:nvGrpSpPr>
              <p:grpSpPr>
                <a:xfrm>
                  <a:off x="5877770" y="4379365"/>
                  <a:ext cx="371475" cy="1358900"/>
                  <a:chOff x="4302125" y="3705225"/>
                  <a:chExt cx="371475" cy="1358900"/>
                </a:xfrm>
              </p:grpSpPr>
              <p:sp>
                <p:nvSpPr>
                  <p:cNvPr id="1857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8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9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0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2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3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4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5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6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7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8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9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0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1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3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6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7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8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9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0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1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2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6" name="Group 1995"/>
              <p:cNvGrpSpPr/>
              <p:nvPr/>
            </p:nvGrpSpPr>
            <p:grpSpPr>
              <a:xfrm>
                <a:off x="4495190" y="3736240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1997" name="Rectangle 1996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98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2649" name="Group 2648"/>
          <p:cNvGrpSpPr/>
          <p:nvPr/>
        </p:nvGrpSpPr>
        <p:grpSpPr>
          <a:xfrm>
            <a:off x="5416910" y="4158695"/>
            <a:ext cx="1754055" cy="2028825"/>
            <a:chOff x="309045" y="3736240"/>
            <a:chExt cx="1754055" cy="2028825"/>
          </a:xfrm>
        </p:grpSpPr>
        <p:grpSp>
          <p:nvGrpSpPr>
            <p:cNvPr id="2648" name="Group 2647"/>
            <p:cNvGrpSpPr/>
            <p:nvPr/>
          </p:nvGrpSpPr>
          <p:grpSpPr>
            <a:xfrm>
              <a:off x="309045" y="4120290"/>
              <a:ext cx="1754055" cy="1617975"/>
              <a:chOff x="309045" y="4120290"/>
              <a:chExt cx="1754055" cy="1617975"/>
            </a:xfrm>
          </p:grpSpPr>
          <p:pic>
            <p:nvPicPr>
              <p:cNvPr id="1636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347450" y="4120290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1637" name="Group 1250"/>
              <p:cNvGrpSpPr/>
              <p:nvPr/>
            </p:nvGrpSpPr>
            <p:grpSpPr>
              <a:xfrm>
                <a:off x="311790" y="4575230"/>
                <a:ext cx="342900" cy="879475"/>
                <a:chOff x="2403475" y="3848100"/>
                <a:chExt cx="342900" cy="879475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1784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5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6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7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8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9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0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1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2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3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4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5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6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7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8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38" name="Group 1250"/>
              <p:cNvGrpSpPr/>
              <p:nvPr/>
            </p:nvGrpSpPr>
            <p:grpSpPr>
              <a:xfrm>
                <a:off x="526345" y="4575230"/>
                <a:ext cx="358775" cy="879475"/>
                <a:chOff x="2387600" y="3848100"/>
                <a:chExt cx="358775" cy="879475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1768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9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0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1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2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3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4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5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6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7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8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9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0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1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2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3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39" name="Group 1250"/>
              <p:cNvGrpSpPr/>
              <p:nvPr/>
            </p:nvGrpSpPr>
            <p:grpSpPr>
              <a:xfrm>
                <a:off x="756775" y="4575230"/>
                <a:ext cx="358775" cy="879475"/>
                <a:chOff x="2387600" y="3848100"/>
                <a:chExt cx="358775" cy="879475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1752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3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4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5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6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7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8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9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0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1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2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3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4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5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6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7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0" name="Group 1250"/>
              <p:cNvGrpSpPr/>
              <p:nvPr/>
            </p:nvGrpSpPr>
            <p:grpSpPr>
              <a:xfrm>
                <a:off x="987205" y="4575230"/>
                <a:ext cx="358775" cy="879475"/>
                <a:chOff x="2387600" y="3848100"/>
                <a:chExt cx="358775" cy="879475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1736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7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8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9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0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3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4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5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6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7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8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9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0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1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1" name="Group 1251"/>
              <p:cNvGrpSpPr/>
              <p:nvPr/>
            </p:nvGrpSpPr>
            <p:grpSpPr>
              <a:xfrm>
                <a:off x="769905" y="4379365"/>
                <a:ext cx="393700" cy="1358900"/>
                <a:chOff x="4302125" y="3705225"/>
                <a:chExt cx="393700" cy="1358900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1713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4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5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6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7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8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9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0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1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2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3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4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5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6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7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8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9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0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1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2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3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4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5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2" name="Group 1251"/>
              <p:cNvGrpSpPr/>
              <p:nvPr/>
            </p:nvGrpSpPr>
            <p:grpSpPr>
              <a:xfrm>
                <a:off x="1691625" y="4379365"/>
                <a:ext cx="371475" cy="1358900"/>
                <a:chOff x="4302125" y="3705225"/>
                <a:chExt cx="371475" cy="1358900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1691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2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3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4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5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6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7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8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9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0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1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2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3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4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5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6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7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8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9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0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1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2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3" name="Group 1251"/>
              <p:cNvGrpSpPr/>
              <p:nvPr/>
            </p:nvGrpSpPr>
            <p:grpSpPr>
              <a:xfrm>
                <a:off x="309045" y="4379365"/>
                <a:ext cx="393700" cy="1358900"/>
                <a:chOff x="4302125" y="3705225"/>
                <a:chExt cx="393700" cy="1358900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1668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9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0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1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2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3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4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5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6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7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8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9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0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1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2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3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4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5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6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7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8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9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0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4" name="Group 1251"/>
              <p:cNvGrpSpPr/>
              <p:nvPr/>
            </p:nvGrpSpPr>
            <p:grpSpPr>
              <a:xfrm>
                <a:off x="1230765" y="4379365"/>
                <a:ext cx="393700" cy="1358900"/>
                <a:chOff x="4302125" y="3705225"/>
                <a:chExt cx="393700" cy="1358900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1645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6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7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8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9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0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1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2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3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4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5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6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7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8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9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0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1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2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3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4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5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6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7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428" name="Group 2427"/>
            <p:cNvGrpSpPr/>
            <p:nvPr/>
          </p:nvGrpSpPr>
          <p:grpSpPr>
            <a:xfrm>
              <a:off x="309045" y="3736240"/>
              <a:ext cx="1752600" cy="2028825"/>
              <a:chOff x="1115550" y="1815990"/>
              <a:chExt cx="1752600" cy="2028825"/>
            </a:xfrm>
          </p:grpSpPr>
          <p:sp>
            <p:nvSpPr>
              <p:cNvPr id="2429" name="Rectangle 2428"/>
              <p:cNvSpPr/>
              <p:nvPr/>
            </p:nvSpPr>
            <p:spPr>
              <a:xfrm>
                <a:off x="1192360" y="3505810"/>
                <a:ext cx="1651415" cy="268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30" name="Picture 1108" descr="C:\Users\Zafar\Desktop\Film_Strip_3_op_554x213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r="66787"/>
              <a:stretch>
                <a:fillRect/>
              </a:stretch>
            </p:blipFill>
            <p:spPr bwMode="auto">
              <a:xfrm>
                <a:off x="1115550" y="1815990"/>
                <a:ext cx="1752600" cy="202882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651" name="Right Arrow 2650"/>
          <p:cNvSpPr/>
          <p:nvPr/>
        </p:nvSpPr>
        <p:spPr>
          <a:xfrm>
            <a:off x="4308045" y="4952390"/>
            <a:ext cx="609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53" name="Group 2652"/>
          <p:cNvGrpSpPr/>
          <p:nvPr/>
        </p:nvGrpSpPr>
        <p:grpSpPr>
          <a:xfrm>
            <a:off x="1960460" y="4158695"/>
            <a:ext cx="1752600" cy="2028825"/>
            <a:chOff x="385855" y="1662370"/>
            <a:chExt cx="1752600" cy="2028825"/>
          </a:xfrm>
        </p:grpSpPr>
        <p:grpSp>
          <p:nvGrpSpPr>
            <p:cNvPr id="2654" name="Group 1282"/>
            <p:cNvGrpSpPr/>
            <p:nvPr/>
          </p:nvGrpSpPr>
          <p:grpSpPr>
            <a:xfrm>
              <a:off x="385855" y="2046420"/>
              <a:ext cx="1728225" cy="1617975"/>
              <a:chOff x="385855" y="2046420"/>
              <a:chExt cx="1728225" cy="1617975"/>
            </a:xfrm>
          </p:grpSpPr>
          <p:pic>
            <p:nvPicPr>
              <p:cNvPr id="2658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424260" y="2046420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659" name="Group 1250"/>
              <p:cNvGrpSpPr/>
              <p:nvPr/>
            </p:nvGrpSpPr>
            <p:grpSpPr>
              <a:xfrm>
                <a:off x="388600" y="2501360"/>
                <a:ext cx="342900" cy="879475"/>
                <a:chOff x="2403475" y="3848100"/>
                <a:chExt cx="342900" cy="879475"/>
              </a:xfrm>
            </p:grpSpPr>
            <p:sp>
              <p:nvSpPr>
                <p:cNvPr id="2707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8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9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0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1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2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3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4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solidFill>
                  <a:srgbClr val="4D627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5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6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solidFill>
                  <a:srgbClr val="5569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7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E826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8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9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0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1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60" name="Group 1251"/>
              <p:cNvGrpSpPr/>
              <p:nvPr/>
            </p:nvGrpSpPr>
            <p:grpSpPr>
              <a:xfrm>
                <a:off x="385855" y="2305495"/>
                <a:ext cx="393700" cy="1358900"/>
                <a:chOff x="4302125" y="3705225"/>
                <a:chExt cx="393700" cy="1358900"/>
              </a:xfrm>
            </p:grpSpPr>
            <p:sp>
              <p:nvSpPr>
                <p:cNvPr id="2661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2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3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4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5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5A60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6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7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solidFill>
                  <a:srgbClr val="DC8E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8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9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0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1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2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3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4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5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2FAF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0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50260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1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CC6A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2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BABFD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3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3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solidFill>
                  <a:srgbClr val="CCCE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4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solidFill>
                  <a:srgbClr val="C2C6D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5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4F505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6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655" name="Group 1279"/>
            <p:cNvGrpSpPr/>
            <p:nvPr/>
          </p:nvGrpSpPr>
          <p:grpSpPr>
            <a:xfrm>
              <a:off x="385855" y="1662370"/>
              <a:ext cx="1752600" cy="2028825"/>
              <a:chOff x="1115550" y="1815990"/>
              <a:chExt cx="1752600" cy="2028825"/>
            </a:xfrm>
          </p:grpSpPr>
          <p:sp>
            <p:nvSpPr>
              <p:cNvPr id="2656" name="Rectangle 2655"/>
              <p:cNvSpPr/>
              <p:nvPr/>
            </p:nvSpPr>
            <p:spPr>
              <a:xfrm>
                <a:off x="1192360" y="3505810"/>
                <a:ext cx="1651415" cy="268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57" name="Picture 1108" descr="C:\Users\Zafar\Desktop\Film_Strip_3_op_554x213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r="66787"/>
              <a:stretch>
                <a:fillRect/>
              </a:stretch>
            </p:blipFill>
            <p:spPr bwMode="auto">
              <a:xfrm>
                <a:off x="1115550" y="1815990"/>
                <a:ext cx="1752600" cy="20288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722" name="Group 2721"/>
          <p:cNvGrpSpPr/>
          <p:nvPr/>
        </p:nvGrpSpPr>
        <p:grpSpPr>
          <a:xfrm>
            <a:off x="1960460" y="4158695"/>
            <a:ext cx="1752600" cy="2028825"/>
            <a:chOff x="2574940" y="1623965"/>
            <a:chExt cx="1752600" cy="2028825"/>
          </a:xfrm>
        </p:grpSpPr>
        <p:grpSp>
          <p:nvGrpSpPr>
            <p:cNvPr id="2723" name="Group 1460"/>
            <p:cNvGrpSpPr/>
            <p:nvPr/>
          </p:nvGrpSpPr>
          <p:grpSpPr>
            <a:xfrm>
              <a:off x="2613345" y="2008015"/>
              <a:ext cx="1689820" cy="1617975"/>
              <a:chOff x="2613345" y="2008015"/>
              <a:chExt cx="1689820" cy="1617975"/>
            </a:xfrm>
          </p:grpSpPr>
          <p:pic>
            <p:nvPicPr>
              <p:cNvPr id="2728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2613345" y="2008015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730" name="Group 1250"/>
              <p:cNvGrpSpPr/>
              <p:nvPr/>
            </p:nvGrpSpPr>
            <p:grpSpPr>
              <a:xfrm>
                <a:off x="2792240" y="2462955"/>
                <a:ext cx="358775" cy="879475"/>
                <a:chOff x="2387600" y="3848100"/>
                <a:chExt cx="358775" cy="879475"/>
              </a:xfrm>
            </p:grpSpPr>
            <p:sp>
              <p:nvSpPr>
                <p:cNvPr id="2755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6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7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8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9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solidFill>
                  <a:srgbClr val="4358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0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1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2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3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solidFill>
                  <a:srgbClr val="4D627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4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5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solidFill>
                  <a:srgbClr val="5569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6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E826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7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8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9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0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31" name="Group 1251"/>
              <p:cNvGrpSpPr/>
              <p:nvPr/>
            </p:nvGrpSpPr>
            <p:grpSpPr>
              <a:xfrm>
                <a:off x="3035800" y="2267090"/>
                <a:ext cx="393700" cy="1358900"/>
                <a:chOff x="4302125" y="3705225"/>
                <a:chExt cx="393700" cy="1358900"/>
              </a:xfrm>
            </p:grpSpPr>
            <p:sp>
              <p:nvSpPr>
                <p:cNvPr id="2732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3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4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5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6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5A60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7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8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solidFill>
                  <a:srgbClr val="DC8E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9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0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1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2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3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4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5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6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2FAF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7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50260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8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CC6A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9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BABFD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0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1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solidFill>
                  <a:srgbClr val="CCCE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2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solidFill>
                  <a:srgbClr val="C2C6D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3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4F505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4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724" name="Group 895"/>
            <p:cNvGrpSpPr/>
            <p:nvPr/>
          </p:nvGrpSpPr>
          <p:grpSpPr>
            <a:xfrm>
              <a:off x="2574940" y="1623965"/>
              <a:ext cx="1752600" cy="2028825"/>
              <a:chOff x="1115550" y="1815990"/>
              <a:chExt cx="1752600" cy="2028825"/>
            </a:xfrm>
          </p:grpSpPr>
          <p:sp>
            <p:nvSpPr>
              <p:cNvPr id="2725" name="Rectangle 2724"/>
              <p:cNvSpPr/>
              <p:nvPr/>
            </p:nvSpPr>
            <p:spPr>
              <a:xfrm>
                <a:off x="1192360" y="3505810"/>
                <a:ext cx="1651415" cy="268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26" name="Picture 1108" descr="C:\Users\Zafar\Desktop\Film_Strip_3_op_554x213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r="66787"/>
              <a:stretch>
                <a:fillRect/>
              </a:stretch>
            </p:blipFill>
            <p:spPr bwMode="auto">
              <a:xfrm>
                <a:off x="1115550" y="1815990"/>
                <a:ext cx="1752600" cy="20288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771" name="Group 2770"/>
          <p:cNvGrpSpPr/>
          <p:nvPr/>
        </p:nvGrpSpPr>
        <p:grpSpPr>
          <a:xfrm>
            <a:off x="1960460" y="4158695"/>
            <a:ext cx="1752600" cy="2028825"/>
            <a:chOff x="5109670" y="1508750"/>
            <a:chExt cx="1752600" cy="2028825"/>
          </a:xfrm>
        </p:grpSpPr>
        <p:grpSp>
          <p:nvGrpSpPr>
            <p:cNvPr id="2772" name="Group 1798"/>
            <p:cNvGrpSpPr/>
            <p:nvPr/>
          </p:nvGrpSpPr>
          <p:grpSpPr>
            <a:xfrm>
              <a:off x="5148075" y="1892800"/>
              <a:ext cx="1689820" cy="1617975"/>
              <a:chOff x="5148075" y="1892800"/>
              <a:chExt cx="1689820" cy="1617975"/>
            </a:xfrm>
          </p:grpSpPr>
          <p:pic>
            <p:nvPicPr>
              <p:cNvPr id="2776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5148075" y="1892800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777" name="Group 1250"/>
              <p:cNvGrpSpPr/>
              <p:nvPr/>
            </p:nvGrpSpPr>
            <p:grpSpPr>
              <a:xfrm>
                <a:off x="5557400" y="2347740"/>
                <a:ext cx="358775" cy="879475"/>
                <a:chOff x="2387600" y="3848100"/>
                <a:chExt cx="358775" cy="879475"/>
              </a:xfrm>
            </p:grpSpPr>
            <p:sp>
              <p:nvSpPr>
                <p:cNvPr id="2802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3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4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5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6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solidFill>
                  <a:srgbClr val="4358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7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8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9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0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solidFill>
                  <a:srgbClr val="4D627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1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2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solidFill>
                  <a:srgbClr val="5569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3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E826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4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5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6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7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78" name="Group 1251"/>
              <p:cNvGrpSpPr/>
              <p:nvPr/>
            </p:nvGrpSpPr>
            <p:grpSpPr>
              <a:xfrm>
                <a:off x="6031390" y="2151875"/>
                <a:ext cx="393700" cy="1358900"/>
                <a:chOff x="4302125" y="3705225"/>
                <a:chExt cx="393700" cy="1358900"/>
              </a:xfrm>
            </p:grpSpPr>
            <p:sp>
              <p:nvSpPr>
                <p:cNvPr id="2779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0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1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2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3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5A60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4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5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solidFill>
                  <a:srgbClr val="DC8E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6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7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8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9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0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1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2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3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2FAF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4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50260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5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CC6A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6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BABFD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7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8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solidFill>
                  <a:srgbClr val="CCCE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9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solidFill>
                  <a:srgbClr val="C2C6D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0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4F505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1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773" name="Group 1631"/>
            <p:cNvGrpSpPr/>
            <p:nvPr/>
          </p:nvGrpSpPr>
          <p:grpSpPr>
            <a:xfrm>
              <a:off x="5109670" y="1508750"/>
              <a:ext cx="1752600" cy="2028825"/>
              <a:chOff x="1115550" y="1815990"/>
              <a:chExt cx="1752600" cy="2028825"/>
            </a:xfrm>
          </p:grpSpPr>
          <p:sp>
            <p:nvSpPr>
              <p:cNvPr id="2774" name="Rectangle 2773"/>
              <p:cNvSpPr/>
              <p:nvPr/>
            </p:nvSpPr>
            <p:spPr>
              <a:xfrm>
                <a:off x="1192360" y="3505810"/>
                <a:ext cx="1651415" cy="268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75" name="Picture 1108" descr="C:\Users\Zafar\Desktop\Film_Strip_3_op_554x213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r="66787"/>
              <a:stretch>
                <a:fillRect/>
              </a:stretch>
            </p:blipFill>
            <p:spPr bwMode="auto">
              <a:xfrm>
                <a:off x="1115550" y="1815990"/>
                <a:ext cx="1752600" cy="20288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818" name="Group 2817"/>
          <p:cNvGrpSpPr/>
          <p:nvPr/>
        </p:nvGrpSpPr>
        <p:grpSpPr>
          <a:xfrm>
            <a:off x="1960460" y="4158695"/>
            <a:ext cx="1754055" cy="2028825"/>
            <a:chOff x="4495190" y="3736240"/>
            <a:chExt cx="1754055" cy="2028825"/>
          </a:xfrm>
        </p:grpSpPr>
        <p:grpSp>
          <p:nvGrpSpPr>
            <p:cNvPr id="2819" name="Group 1998"/>
            <p:cNvGrpSpPr/>
            <p:nvPr/>
          </p:nvGrpSpPr>
          <p:grpSpPr>
            <a:xfrm>
              <a:off x="4533595" y="4120290"/>
              <a:ext cx="1715650" cy="1617975"/>
              <a:chOff x="4533595" y="4120290"/>
              <a:chExt cx="1715650" cy="1617975"/>
            </a:xfrm>
          </p:grpSpPr>
          <p:pic>
            <p:nvPicPr>
              <p:cNvPr id="2823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4533595" y="4120290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824" name="Group 1250"/>
              <p:cNvGrpSpPr/>
              <p:nvPr/>
            </p:nvGrpSpPr>
            <p:grpSpPr>
              <a:xfrm>
                <a:off x="5173350" y="4575230"/>
                <a:ext cx="358775" cy="879475"/>
                <a:chOff x="2387600" y="3848100"/>
                <a:chExt cx="358775" cy="879475"/>
              </a:xfrm>
            </p:grpSpPr>
            <p:sp>
              <p:nvSpPr>
                <p:cNvPr id="2848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9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0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1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2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solidFill>
                  <a:srgbClr val="4358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3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4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5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6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solidFill>
                  <a:srgbClr val="4D627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7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8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solidFill>
                  <a:srgbClr val="5569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9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E826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0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1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2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3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25" name="Group 1251"/>
              <p:cNvGrpSpPr/>
              <p:nvPr/>
            </p:nvGrpSpPr>
            <p:grpSpPr>
              <a:xfrm>
                <a:off x="5877770" y="4379365"/>
                <a:ext cx="371475" cy="1358900"/>
                <a:chOff x="4302125" y="3705225"/>
                <a:chExt cx="371475" cy="1358900"/>
              </a:xfrm>
            </p:grpSpPr>
            <p:sp>
              <p:nvSpPr>
                <p:cNvPr id="2826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7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8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9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0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5A60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1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2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solidFill>
                  <a:srgbClr val="DC8E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3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4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5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6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7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8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9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0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2FAF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1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50260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2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CC6A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3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BABFD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4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solidFill>
                  <a:srgbClr val="CCCE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5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solidFill>
                  <a:srgbClr val="C2C6D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6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4F505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7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820" name="Group 1995"/>
            <p:cNvGrpSpPr/>
            <p:nvPr/>
          </p:nvGrpSpPr>
          <p:grpSpPr>
            <a:xfrm>
              <a:off x="4495190" y="3736240"/>
              <a:ext cx="1752600" cy="2028825"/>
              <a:chOff x="1115550" y="1815990"/>
              <a:chExt cx="1752600" cy="2028825"/>
            </a:xfrm>
          </p:grpSpPr>
          <p:sp>
            <p:nvSpPr>
              <p:cNvPr id="2821" name="Rectangle 2820"/>
              <p:cNvSpPr/>
              <p:nvPr/>
            </p:nvSpPr>
            <p:spPr>
              <a:xfrm>
                <a:off x="1192360" y="3505810"/>
                <a:ext cx="1651415" cy="268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22" name="Picture 1108" descr="C:\Users\Zafar\Desktop\Film_Strip_3_op_554x213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r="66787"/>
              <a:stretch>
                <a:fillRect/>
              </a:stretch>
            </p:blipFill>
            <p:spPr bwMode="auto">
              <a:xfrm>
                <a:off x="1115550" y="1815990"/>
                <a:ext cx="1752600" cy="2028825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I. Introduction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 algn="just"/>
            <a:r>
              <a:rPr lang="en-US" sz="2800" dirty="0" smtClean="0"/>
              <a:t>Parallel with </a:t>
            </a:r>
            <a:r>
              <a:rPr lang="en-US" sz="2800" b="1" dirty="0" smtClean="0"/>
              <a:t>background subtraction </a:t>
            </a:r>
            <a:r>
              <a:rPr lang="en-US" sz="2800" dirty="0" smtClean="0"/>
              <a:t>in computer vision:</a:t>
            </a:r>
          </a:p>
          <a:p>
            <a:pPr marL="971550" lvl="1" indent="-571500" algn="just">
              <a:buFont typeface="+mj-lt"/>
              <a:buAutoNum type="arabicPeriod" startAt="2"/>
            </a:pPr>
            <a:r>
              <a:rPr lang="en-US" sz="2400" dirty="0" smtClean="0"/>
              <a:t>Extract the "background" from the "foreground"</a:t>
            </a:r>
            <a:endParaRPr lang="en-US" dirty="0" smtClean="0"/>
          </a:p>
        </p:txBody>
      </p: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3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grpSp>
        <p:nvGrpSpPr>
          <p:cNvPr id="2040" name="Group 2039"/>
          <p:cNvGrpSpPr/>
          <p:nvPr/>
        </p:nvGrpSpPr>
        <p:grpSpPr>
          <a:xfrm>
            <a:off x="1091175" y="1854395"/>
            <a:ext cx="6937275" cy="2028825"/>
            <a:chOff x="961930" y="2353660"/>
            <a:chExt cx="6937275" cy="2028825"/>
          </a:xfrm>
        </p:grpSpPr>
        <p:grpSp>
          <p:nvGrpSpPr>
            <p:cNvPr id="1832" name="Group 1831"/>
            <p:cNvGrpSpPr/>
            <p:nvPr/>
          </p:nvGrpSpPr>
          <p:grpSpPr>
            <a:xfrm>
              <a:off x="961930" y="2353660"/>
              <a:ext cx="1752600" cy="2028825"/>
              <a:chOff x="3343040" y="1931205"/>
              <a:chExt cx="1752600" cy="2028825"/>
            </a:xfrm>
          </p:grpSpPr>
          <p:pic>
            <p:nvPicPr>
              <p:cNvPr id="1604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3381445" y="2315255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1601" name="Group 1279"/>
              <p:cNvGrpSpPr/>
              <p:nvPr/>
            </p:nvGrpSpPr>
            <p:grpSpPr>
              <a:xfrm>
                <a:off x="3343040" y="193120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1602" name="Rectangle 1601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03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025" name="Group 2024"/>
            <p:cNvGrpSpPr/>
            <p:nvPr/>
          </p:nvGrpSpPr>
          <p:grpSpPr>
            <a:xfrm>
              <a:off x="2690155" y="2353660"/>
              <a:ext cx="1752600" cy="2028825"/>
              <a:chOff x="3343040" y="1931205"/>
              <a:chExt cx="1752600" cy="2028825"/>
            </a:xfrm>
          </p:grpSpPr>
          <p:pic>
            <p:nvPicPr>
              <p:cNvPr id="2026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3381445" y="2315255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027" name="Group 1279"/>
              <p:cNvGrpSpPr/>
              <p:nvPr/>
            </p:nvGrpSpPr>
            <p:grpSpPr>
              <a:xfrm>
                <a:off x="3343040" y="193120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2028" name="Rectangle 2027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29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030" name="Group 2029"/>
            <p:cNvGrpSpPr/>
            <p:nvPr/>
          </p:nvGrpSpPr>
          <p:grpSpPr>
            <a:xfrm>
              <a:off x="4418380" y="2353660"/>
              <a:ext cx="1752600" cy="2028825"/>
              <a:chOff x="3343040" y="1931205"/>
              <a:chExt cx="1752600" cy="2028825"/>
            </a:xfrm>
          </p:grpSpPr>
          <p:pic>
            <p:nvPicPr>
              <p:cNvPr id="2031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3381445" y="2315255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032" name="Group 1279"/>
              <p:cNvGrpSpPr/>
              <p:nvPr/>
            </p:nvGrpSpPr>
            <p:grpSpPr>
              <a:xfrm>
                <a:off x="3343040" y="193120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2033" name="Rectangle 2032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34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035" name="Group 2034"/>
            <p:cNvGrpSpPr/>
            <p:nvPr/>
          </p:nvGrpSpPr>
          <p:grpSpPr>
            <a:xfrm>
              <a:off x="6146605" y="2353660"/>
              <a:ext cx="1752600" cy="2028825"/>
              <a:chOff x="3343040" y="1931205"/>
              <a:chExt cx="1752600" cy="2028825"/>
            </a:xfrm>
          </p:grpSpPr>
          <p:pic>
            <p:nvPicPr>
              <p:cNvPr id="2036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3381445" y="2315255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037" name="Group 1279"/>
              <p:cNvGrpSpPr/>
              <p:nvPr/>
            </p:nvGrpSpPr>
            <p:grpSpPr>
              <a:xfrm>
                <a:off x="3343040" y="193120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2038" name="Rectangle 2037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39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2024" name="Group 2023"/>
          <p:cNvGrpSpPr/>
          <p:nvPr/>
        </p:nvGrpSpPr>
        <p:grpSpPr>
          <a:xfrm>
            <a:off x="1089720" y="1854395"/>
            <a:ext cx="6938730" cy="2028825"/>
            <a:chOff x="1051315" y="4312315"/>
            <a:chExt cx="6938730" cy="2028825"/>
          </a:xfrm>
        </p:grpSpPr>
        <p:grpSp>
          <p:nvGrpSpPr>
            <p:cNvPr id="2020" name="Group 2019"/>
            <p:cNvGrpSpPr/>
            <p:nvPr/>
          </p:nvGrpSpPr>
          <p:grpSpPr>
            <a:xfrm>
              <a:off x="1051315" y="4312315"/>
              <a:ext cx="1754055" cy="2028825"/>
              <a:chOff x="1051315" y="4312315"/>
              <a:chExt cx="1754055" cy="2028825"/>
            </a:xfrm>
          </p:grpSpPr>
          <p:grpSp>
            <p:nvGrpSpPr>
              <p:cNvPr id="1787" name="Group 1282"/>
              <p:cNvGrpSpPr/>
              <p:nvPr/>
            </p:nvGrpSpPr>
            <p:grpSpPr>
              <a:xfrm>
                <a:off x="1051315" y="4955440"/>
                <a:ext cx="393700" cy="1358900"/>
                <a:chOff x="385855" y="2305495"/>
                <a:chExt cx="393700" cy="1358900"/>
              </a:xfrm>
            </p:grpSpPr>
            <p:grpSp>
              <p:nvGrpSpPr>
                <p:cNvPr id="1792" name="Group 1250"/>
                <p:cNvGrpSpPr/>
                <p:nvPr/>
              </p:nvGrpSpPr>
              <p:grpSpPr>
                <a:xfrm>
                  <a:off x="388600" y="2501360"/>
                  <a:ext cx="342900" cy="879475"/>
                  <a:chOff x="2403475" y="3848100"/>
                  <a:chExt cx="342900" cy="879475"/>
                </a:xfrm>
              </p:grpSpPr>
              <p:sp>
                <p:nvSpPr>
                  <p:cNvPr id="1817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8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9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0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1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2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3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4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5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6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7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8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9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0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1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93" name="Group 1251"/>
                <p:cNvGrpSpPr/>
                <p:nvPr/>
              </p:nvGrpSpPr>
              <p:grpSpPr>
                <a:xfrm>
                  <a:off x="385855" y="2305495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1794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5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6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7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8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9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00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01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02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03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04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05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06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07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08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09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0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1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2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3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4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5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6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88" name="Group 1279"/>
              <p:cNvGrpSpPr/>
              <p:nvPr/>
            </p:nvGrpSpPr>
            <p:grpSpPr>
              <a:xfrm>
                <a:off x="1052770" y="431231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1789" name="Rectangle 1788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90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021" name="Group 2020"/>
            <p:cNvGrpSpPr/>
            <p:nvPr/>
          </p:nvGrpSpPr>
          <p:grpSpPr>
            <a:xfrm>
              <a:off x="2766965" y="4312315"/>
              <a:ext cx="1766630" cy="2028825"/>
              <a:chOff x="2766965" y="4312315"/>
              <a:chExt cx="1766630" cy="2028825"/>
            </a:xfrm>
          </p:grpSpPr>
          <p:grpSp>
            <p:nvGrpSpPr>
              <p:cNvPr id="1741" name="Group 1460"/>
              <p:cNvGrpSpPr/>
              <p:nvPr/>
            </p:nvGrpSpPr>
            <p:grpSpPr>
              <a:xfrm>
                <a:off x="2996840" y="4955440"/>
                <a:ext cx="637260" cy="1358900"/>
                <a:chOff x="2792240" y="2267090"/>
                <a:chExt cx="637260" cy="1358900"/>
              </a:xfrm>
            </p:grpSpPr>
            <p:grpSp>
              <p:nvGrpSpPr>
                <p:cNvPr id="1746" name="Group 1250"/>
                <p:cNvGrpSpPr/>
                <p:nvPr/>
              </p:nvGrpSpPr>
              <p:grpSpPr>
                <a:xfrm>
                  <a:off x="2792240" y="2462955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1771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2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3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4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5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6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7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8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9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80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81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82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83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84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85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86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7" name="Group 1251"/>
                <p:cNvGrpSpPr/>
                <p:nvPr/>
              </p:nvGrpSpPr>
              <p:grpSpPr>
                <a:xfrm>
                  <a:off x="3035800" y="2267090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1748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49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0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1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2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3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4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5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6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7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8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9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0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1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2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3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4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5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6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7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8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9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0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42" name="Group 895"/>
              <p:cNvGrpSpPr/>
              <p:nvPr/>
            </p:nvGrpSpPr>
            <p:grpSpPr>
              <a:xfrm>
                <a:off x="2766965" y="4312315"/>
                <a:ext cx="1766630" cy="2028825"/>
                <a:chOff x="1077145" y="1815990"/>
                <a:chExt cx="1766630" cy="2028825"/>
              </a:xfrm>
            </p:grpSpPr>
            <p:sp>
              <p:nvSpPr>
                <p:cNvPr id="1743" name="Rectangle 1742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44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077145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022" name="Group 2021"/>
            <p:cNvGrpSpPr/>
            <p:nvPr/>
          </p:nvGrpSpPr>
          <p:grpSpPr>
            <a:xfrm>
              <a:off x="4495190" y="4312315"/>
              <a:ext cx="1766630" cy="2028825"/>
              <a:chOff x="4495190" y="4312315"/>
              <a:chExt cx="1766630" cy="2028825"/>
            </a:xfrm>
          </p:grpSpPr>
          <p:grpSp>
            <p:nvGrpSpPr>
              <p:cNvPr id="1695" name="Group 1798"/>
              <p:cNvGrpSpPr/>
              <p:nvPr/>
            </p:nvGrpSpPr>
            <p:grpSpPr>
              <a:xfrm>
                <a:off x="4955495" y="4955440"/>
                <a:ext cx="867690" cy="1358900"/>
                <a:chOff x="5557400" y="2151875"/>
                <a:chExt cx="867690" cy="1358900"/>
              </a:xfrm>
            </p:grpSpPr>
            <p:grpSp>
              <p:nvGrpSpPr>
                <p:cNvPr id="1700" name="Group 1250"/>
                <p:cNvGrpSpPr/>
                <p:nvPr/>
              </p:nvGrpSpPr>
              <p:grpSpPr>
                <a:xfrm>
                  <a:off x="5557400" y="2347740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1725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6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7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8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9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0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1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2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3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4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5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6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7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8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9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40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01" name="Group 1251"/>
                <p:cNvGrpSpPr/>
                <p:nvPr/>
              </p:nvGrpSpPr>
              <p:grpSpPr>
                <a:xfrm>
                  <a:off x="6031390" y="2151875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1702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03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04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05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06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07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08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09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0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1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2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3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4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5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6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7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8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9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0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1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2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3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4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96" name="Group 1631"/>
              <p:cNvGrpSpPr/>
              <p:nvPr/>
            </p:nvGrpSpPr>
            <p:grpSpPr>
              <a:xfrm>
                <a:off x="4495190" y="4312315"/>
                <a:ext cx="1766630" cy="2028825"/>
                <a:chOff x="1077145" y="1815990"/>
                <a:chExt cx="1766630" cy="2028825"/>
              </a:xfrm>
            </p:grpSpPr>
            <p:sp>
              <p:nvSpPr>
                <p:cNvPr id="1697" name="Rectangle 1696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98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077145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023" name="Group 2022"/>
            <p:cNvGrpSpPr/>
            <p:nvPr/>
          </p:nvGrpSpPr>
          <p:grpSpPr>
            <a:xfrm>
              <a:off x="6223415" y="4312315"/>
              <a:ext cx="1766630" cy="2028825"/>
              <a:chOff x="6223415" y="4312315"/>
              <a:chExt cx="1766630" cy="2028825"/>
            </a:xfrm>
          </p:grpSpPr>
          <p:grpSp>
            <p:nvGrpSpPr>
              <p:cNvPr id="1650" name="Group 1998"/>
              <p:cNvGrpSpPr/>
              <p:nvPr/>
            </p:nvGrpSpPr>
            <p:grpSpPr>
              <a:xfrm>
                <a:off x="6914150" y="4955440"/>
                <a:ext cx="1075895" cy="1358900"/>
                <a:chOff x="5173350" y="4379365"/>
                <a:chExt cx="1075895" cy="1358900"/>
              </a:xfrm>
            </p:grpSpPr>
            <p:grpSp>
              <p:nvGrpSpPr>
                <p:cNvPr id="1655" name="Group 1250"/>
                <p:cNvGrpSpPr/>
                <p:nvPr/>
              </p:nvGrpSpPr>
              <p:grpSpPr>
                <a:xfrm>
                  <a:off x="5173350" y="4575230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1679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0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1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2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3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4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5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6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7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8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9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90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91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92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93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94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56" name="Group 1251"/>
                <p:cNvGrpSpPr/>
                <p:nvPr/>
              </p:nvGrpSpPr>
              <p:grpSpPr>
                <a:xfrm>
                  <a:off x="5877770" y="4379365"/>
                  <a:ext cx="371475" cy="1358900"/>
                  <a:chOff x="4302125" y="3705225"/>
                  <a:chExt cx="371475" cy="1358900"/>
                </a:xfrm>
              </p:grpSpPr>
              <p:sp>
                <p:nvSpPr>
                  <p:cNvPr id="1657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58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59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0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1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2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3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4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5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6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7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8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9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0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1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2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3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4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5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6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7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8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51" name="Group 1995"/>
              <p:cNvGrpSpPr/>
              <p:nvPr/>
            </p:nvGrpSpPr>
            <p:grpSpPr>
              <a:xfrm>
                <a:off x="6223415" y="431231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1652" name="Rectangle 1651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53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02  E" pathEditMode="relative" ptsTypes="">
                                      <p:cBhvr>
                                        <p:cTn id="11" dur="500" fill="hold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1" name="Group 1430"/>
          <p:cNvGrpSpPr>
            <a:grpSpLocks noChangeAspect="1"/>
          </p:cNvGrpSpPr>
          <p:nvPr/>
        </p:nvGrpSpPr>
        <p:grpSpPr>
          <a:xfrm>
            <a:off x="6784929" y="1815990"/>
            <a:ext cx="2318861" cy="2184559"/>
            <a:chOff x="3265488" y="3889375"/>
            <a:chExt cx="2576512" cy="2427288"/>
          </a:xfrm>
        </p:grpSpPr>
        <p:sp>
          <p:nvSpPr>
            <p:cNvPr id="2873" name="AutoShape 781"/>
            <p:cNvSpPr>
              <a:spLocks noChangeAspect="1" noChangeArrowheads="1" noTextEdit="1"/>
            </p:cNvSpPr>
            <p:nvPr/>
          </p:nvSpPr>
          <p:spPr bwMode="auto">
            <a:xfrm>
              <a:off x="3265488" y="3889375"/>
              <a:ext cx="2576512" cy="2427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" name="Freeform 783"/>
            <p:cNvSpPr>
              <a:spLocks/>
            </p:cNvSpPr>
            <p:nvPr/>
          </p:nvSpPr>
          <p:spPr bwMode="auto">
            <a:xfrm>
              <a:off x="3295650" y="4256088"/>
              <a:ext cx="2516187" cy="1128713"/>
            </a:xfrm>
            <a:custGeom>
              <a:avLst/>
              <a:gdLst/>
              <a:ahLst/>
              <a:cxnLst>
                <a:cxn ang="0">
                  <a:pos x="1557" y="99"/>
                </a:cxn>
                <a:cxn ang="0">
                  <a:pos x="1504" y="97"/>
                </a:cxn>
                <a:cxn ang="0">
                  <a:pos x="1422" y="95"/>
                </a:cxn>
                <a:cxn ang="0">
                  <a:pos x="1320" y="93"/>
                </a:cxn>
                <a:cxn ang="0">
                  <a:pos x="1202" y="88"/>
                </a:cxn>
                <a:cxn ang="0">
                  <a:pos x="1082" y="78"/>
                </a:cxn>
                <a:cxn ang="0">
                  <a:pos x="966" y="61"/>
                </a:cxn>
                <a:cxn ang="0">
                  <a:pos x="861" y="36"/>
                </a:cxn>
                <a:cxn ang="0">
                  <a:pos x="776" y="6"/>
                </a:cxn>
                <a:cxn ang="0">
                  <a:pos x="685" y="2"/>
                </a:cxn>
                <a:cxn ang="0">
                  <a:pos x="584" y="25"/>
                </a:cxn>
                <a:cxn ang="0">
                  <a:pos x="483" y="74"/>
                </a:cxn>
                <a:cxn ang="0">
                  <a:pos x="384" y="141"/>
                </a:cxn>
                <a:cxn ang="0">
                  <a:pos x="293" y="226"/>
                </a:cxn>
                <a:cxn ang="0">
                  <a:pos x="213" y="325"/>
                </a:cxn>
                <a:cxn ang="0">
                  <a:pos x="146" y="436"/>
                </a:cxn>
                <a:cxn ang="0">
                  <a:pos x="99" y="550"/>
                </a:cxn>
                <a:cxn ang="0">
                  <a:pos x="57" y="658"/>
                </a:cxn>
                <a:cxn ang="0">
                  <a:pos x="27" y="763"/>
                </a:cxn>
                <a:cxn ang="0">
                  <a:pos x="6" y="862"/>
                </a:cxn>
                <a:cxn ang="0">
                  <a:pos x="0" y="953"/>
                </a:cxn>
                <a:cxn ang="0">
                  <a:pos x="13" y="1035"/>
                </a:cxn>
                <a:cxn ang="0">
                  <a:pos x="48" y="1107"/>
                </a:cxn>
                <a:cxn ang="0">
                  <a:pos x="108" y="1172"/>
                </a:cxn>
                <a:cxn ang="0">
                  <a:pos x="204" y="1221"/>
                </a:cxn>
                <a:cxn ang="0">
                  <a:pos x="369" y="1248"/>
                </a:cxn>
                <a:cxn ang="0">
                  <a:pos x="593" y="1253"/>
                </a:cxn>
                <a:cxn ang="0">
                  <a:pos x="850" y="1250"/>
                </a:cxn>
                <a:cxn ang="0">
                  <a:pos x="1120" y="1244"/>
                </a:cxn>
                <a:cxn ang="0">
                  <a:pos x="1377" y="1246"/>
                </a:cxn>
                <a:cxn ang="0">
                  <a:pos x="1601" y="1261"/>
                </a:cxn>
                <a:cxn ang="0">
                  <a:pos x="1769" y="1299"/>
                </a:cxn>
                <a:cxn ang="0">
                  <a:pos x="1869" y="1360"/>
                </a:cxn>
                <a:cxn ang="0">
                  <a:pos x="1972" y="1402"/>
                </a:cxn>
                <a:cxn ang="0">
                  <a:pos x="2088" y="1421"/>
                </a:cxn>
                <a:cxn ang="0">
                  <a:pos x="2210" y="1417"/>
                </a:cxn>
                <a:cxn ang="0">
                  <a:pos x="2335" y="1394"/>
                </a:cxn>
                <a:cxn ang="0">
                  <a:pos x="2457" y="1352"/>
                </a:cxn>
                <a:cxn ang="0">
                  <a:pos x="2571" y="1293"/>
                </a:cxn>
                <a:cxn ang="0">
                  <a:pos x="2676" y="1221"/>
                </a:cxn>
                <a:cxn ang="0">
                  <a:pos x="2765" y="1139"/>
                </a:cxn>
                <a:cxn ang="0">
                  <a:pos x="2864" y="1069"/>
                </a:cxn>
                <a:cxn ang="0">
                  <a:pos x="2968" y="1008"/>
                </a:cxn>
                <a:cxn ang="0">
                  <a:pos x="3062" y="945"/>
                </a:cxn>
                <a:cxn ang="0">
                  <a:pos x="3134" y="877"/>
                </a:cxn>
                <a:cxn ang="0">
                  <a:pos x="3170" y="793"/>
                </a:cxn>
                <a:cxn ang="0">
                  <a:pos x="3155" y="689"/>
                </a:cxn>
                <a:cxn ang="0">
                  <a:pos x="3079" y="554"/>
                </a:cxn>
                <a:cxn ang="0">
                  <a:pos x="2932" y="396"/>
                </a:cxn>
                <a:cxn ang="0">
                  <a:pos x="2733" y="270"/>
                </a:cxn>
                <a:cxn ang="0">
                  <a:pos x="2503" y="186"/>
                </a:cxn>
                <a:cxn ang="0">
                  <a:pos x="2259" y="133"/>
                </a:cxn>
                <a:cxn ang="0">
                  <a:pos x="2027" y="105"/>
                </a:cxn>
                <a:cxn ang="0">
                  <a:pos x="1824" y="95"/>
                </a:cxn>
                <a:cxn ang="0">
                  <a:pos x="1668" y="95"/>
                </a:cxn>
                <a:cxn ang="0">
                  <a:pos x="1580" y="99"/>
                </a:cxn>
                <a:cxn ang="0">
                  <a:pos x="1569" y="101"/>
                </a:cxn>
              </a:cxnLst>
              <a:rect l="0" t="0" r="r" b="b"/>
              <a:pathLst>
                <a:path w="3170" h="1423">
                  <a:moveTo>
                    <a:pt x="1569" y="101"/>
                  </a:moveTo>
                  <a:lnTo>
                    <a:pt x="1557" y="99"/>
                  </a:lnTo>
                  <a:lnTo>
                    <a:pt x="1537" y="97"/>
                  </a:lnTo>
                  <a:lnTo>
                    <a:pt x="1504" y="97"/>
                  </a:lnTo>
                  <a:lnTo>
                    <a:pt x="1468" y="97"/>
                  </a:lnTo>
                  <a:lnTo>
                    <a:pt x="1422" y="95"/>
                  </a:lnTo>
                  <a:lnTo>
                    <a:pt x="1373" y="95"/>
                  </a:lnTo>
                  <a:lnTo>
                    <a:pt x="1320" y="93"/>
                  </a:lnTo>
                  <a:lnTo>
                    <a:pt x="1263" y="91"/>
                  </a:lnTo>
                  <a:lnTo>
                    <a:pt x="1202" y="88"/>
                  </a:lnTo>
                  <a:lnTo>
                    <a:pt x="1143" y="84"/>
                  </a:lnTo>
                  <a:lnTo>
                    <a:pt x="1082" y="78"/>
                  </a:lnTo>
                  <a:lnTo>
                    <a:pt x="1025" y="72"/>
                  </a:lnTo>
                  <a:lnTo>
                    <a:pt x="966" y="61"/>
                  </a:lnTo>
                  <a:lnTo>
                    <a:pt x="913" y="51"/>
                  </a:lnTo>
                  <a:lnTo>
                    <a:pt x="861" y="36"/>
                  </a:lnTo>
                  <a:lnTo>
                    <a:pt x="820" y="21"/>
                  </a:lnTo>
                  <a:lnTo>
                    <a:pt x="776" y="6"/>
                  </a:lnTo>
                  <a:lnTo>
                    <a:pt x="730" y="0"/>
                  </a:lnTo>
                  <a:lnTo>
                    <a:pt x="685" y="2"/>
                  </a:lnTo>
                  <a:lnTo>
                    <a:pt x="635" y="12"/>
                  </a:lnTo>
                  <a:lnTo>
                    <a:pt x="584" y="25"/>
                  </a:lnTo>
                  <a:lnTo>
                    <a:pt x="534" y="46"/>
                  </a:lnTo>
                  <a:lnTo>
                    <a:pt x="483" y="74"/>
                  </a:lnTo>
                  <a:lnTo>
                    <a:pt x="434" y="107"/>
                  </a:lnTo>
                  <a:lnTo>
                    <a:pt x="384" y="141"/>
                  </a:lnTo>
                  <a:lnTo>
                    <a:pt x="339" y="183"/>
                  </a:lnTo>
                  <a:lnTo>
                    <a:pt x="293" y="226"/>
                  </a:lnTo>
                  <a:lnTo>
                    <a:pt x="251" y="276"/>
                  </a:lnTo>
                  <a:lnTo>
                    <a:pt x="213" y="325"/>
                  </a:lnTo>
                  <a:lnTo>
                    <a:pt x="177" y="380"/>
                  </a:lnTo>
                  <a:lnTo>
                    <a:pt x="146" y="436"/>
                  </a:lnTo>
                  <a:lnTo>
                    <a:pt x="124" y="495"/>
                  </a:lnTo>
                  <a:lnTo>
                    <a:pt x="99" y="550"/>
                  </a:lnTo>
                  <a:lnTo>
                    <a:pt x="78" y="605"/>
                  </a:lnTo>
                  <a:lnTo>
                    <a:pt x="57" y="658"/>
                  </a:lnTo>
                  <a:lnTo>
                    <a:pt x="42" y="713"/>
                  </a:lnTo>
                  <a:lnTo>
                    <a:pt x="27" y="763"/>
                  </a:lnTo>
                  <a:lnTo>
                    <a:pt x="13" y="814"/>
                  </a:lnTo>
                  <a:lnTo>
                    <a:pt x="6" y="862"/>
                  </a:lnTo>
                  <a:lnTo>
                    <a:pt x="2" y="909"/>
                  </a:lnTo>
                  <a:lnTo>
                    <a:pt x="0" y="953"/>
                  </a:lnTo>
                  <a:lnTo>
                    <a:pt x="4" y="995"/>
                  </a:lnTo>
                  <a:lnTo>
                    <a:pt x="13" y="1035"/>
                  </a:lnTo>
                  <a:lnTo>
                    <a:pt x="29" y="1073"/>
                  </a:lnTo>
                  <a:lnTo>
                    <a:pt x="48" y="1107"/>
                  </a:lnTo>
                  <a:lnTo>
                    <a:pt x="74" y="1141"/>
                  </a:lnTo>
                  <a:lnTo>
                    <a:pt x="108" y="1172"/>
                  </a:lnTo>
                  <a:lnTo>
                    <a:pt x="148" y="1200"/>
                  </a:lnTo>
                  <a:lnTo>
                    <a:pt x="204" y="1221"/>
                  </a:lnTo>
                  <a:lnTo>
                    <a:pt x="278" y="1236"/>
                  </a:lnTo>
                  <a:lnTo>
                    <a:pt x="369" y="1248"/>
                  </a:lnTo>
                  <a:lnTo>
                    <a:pt x="475" y="1253"/>
                  </a:lnTo>
                  <a:lnTo>
                    <a:pt x="593" y="1253"/>
                  </a:lnTo>
                  <a:lnTo>
                    <a:pt x="719" y="1253"/>
                  </a:lnTo>
                  <a:lnTo>
                    <a:pt x="850" y="1250"/>
                  </a:lnTo>
                  <a:lnTo>
                    <a:pt x="987" y="1248"/>
                  </a:lnTo>
                  <a:lnTo>
                    <a:pt x="1120" y="1244"/>
                  </a:lnTo>
                  <a:lnTo>
                    <a:pt x="1251" y="1244"/>
                  </a:lnTo>
                  <a:lnTo>
                    <a:pt x="1377" y="1246"/>
                  </a:lnTo>
                  <a:lnTo>
                    <a:pt x="1495" y="1251"/>
                  </a:lnTo>
                  <a:lnTo>
                    <a:pt x="1601" y="1261"/>
                  </a:lnTo>
                  <a:lnTo>
                    <a:pt x="1692" y="1278"/>
                  </a:lnTo>
                  <a:lnTo>
                    <a:pt x="1769" y="1299"/>
                  </a:lnTo>
                  <a:lnTo>
                    <a:pt x="1824" y="1329"/>
                  </a:lnTo>
                  <a:lnTo>
                    <a:pt x="1869" y="1360"/>
                  </a:lnTo>
                  <a:lnTo>
                    <a:pt x="1919" y="1385"/>
                  </a:lnTo>
                  <a:lnTo>
                    <a:pt x="1972" y="1402"/>
                  </a:lnTo>
                  <a:lnTo>
                    <a:pt x="2029" y="1415"/>
                  </a:lnTo>
                  <a:lnTo>
                    <a:pt x="2088" y="1421"/>
                  </a:lnTo>
                  <a:lnTo>
                    <a:pt x="2149" y="1423"/>
                  </a:lnTo>
                  <a:lnTo>
                    <a:pt x="2210" y="1417"/>
                  </a:lnTo>
                  <a:lnTo>
                    <a:pt x="2274" y="1409"/>
                  </a:lnTo>
                  <a:lnTo>
                    <a:pt x="2335" y="1394"/>
                  </a:lnTo>
                  <a:lnTo>
                    <a:pt x="2396" y="1375"/>
                  </a:lnTo>
                  <a:lnTo>
                    <a:pt x="2457" y="1352"/>
                  </a:lnTo>
                  <a:lnTo>
                    <a:pt x="2516" y="1326"/>
                  </a:lnTo>
                  <a:lnTo>
                    <a:pt x="2571" y="1293"/>
                  </a:lnTo>
                  <a:lnTo>
                    <a:pt x="2626" y="1259"/>
                  </a:lnTo>
                  <a:lnTo>
                    <a:pt x="2676" y="1221"/>
                  </a:lnTo>
                  <a:lnTo>
                    <a:pt x="2721" y="1181"/>
                  </a:lnTo>
                  <a:lnTo>
                    <a:pt x="2765" y="1139"/>
                  </a:lnTo>
                  <a:lnTo>
                    <a:pt x="2812" y="1103"/>
                  </a:lnTo>
                  <a:lnTo>
                    <a:pt x="2864" y="1069"/>
                  </a:lnTo>
                  <a:lnTo>
                    <a:pt x="2917" y="1038"/>
                  </a:lnTo>
                  <a:lnTo>
                    <a:pt x="2968" y="1008"/>
                  </a:lnTo>
                  <a:lnTo>
                    <a:pt x="3018" y="978"/>
                  </a:lnTo>
                  <a:lnTo>
                    <a:pt x="3062" y="945"/>
                  </a:lnTo>
                  <a:lnTo>
                    <a:pt x="3103" y="913"/>
                  </a:lnTo>
                  <a:lnTo>
                    <a:pt x="3134" y="877"/>
                  </a:lnTo>
                  <a:lnTo>
                    <a:pt x="3157" y="837"/>
                  </a:lnTo>
                  <a:lnTo>
                    <a:pt x="3170" y="793"/>
                  </a:lnTo>
                  <a:lnTo>
                    <a:pt x="3170" y="744"/>
                  </a:lnTo>
                  <a:lnTo>
                    <a:pt x="3155" y="689"/>
                  </a:lnTo>
                  <a:lnTo>
                    <a:pt x="3126" y="626"/>
                  </a:lnTo>
                  <a:lnTo>
                    <a:pt x="3079" y="554"/>
                  </a:lnTo>
                  <a:lnTo>
                    <a:pt x="3016" y="476"/>
                  </a:lnTo>
                  <a:lnTo>
                    <a:pt x="2932" y="396"/>
                  </a:lnTo>
                  <a:lnTo>
                    <a:pt x="2837" y="329"/>
                  </a:lnTo>
                  <a:lnTo>
                    <a:pt x="2733" y="270"/>
                  </a:lnTo>
                  <a:lnTo>
                    <a:pt x="2620" y="225"/>
                  </a:lnTo>
                  <a:lnTo>
                    <a:pt x="2503" y="186"/>
                  </a:lnTo>
                  <a:lnTo>
                    <a:pt x="2381" y="156"/>
                  </a:lnTo>
                  <a:lnTo>
                    <a:pt x="2259" y="133"/>
                  </a:lnTo>
                  <a:lnTo>
                    <a:pt x="2141" y="116"/>
                  </a:lnTo>
                  <a:lnTo>
                    <a:pt x="2027" y="105"/>
                  </a:lnTo>
                  <a:lnTo>
                    <a:pt x="1921" y="99"/>
                  </a:lnTo>
                  <a:lnTo>
                    <a:pt x="1824" y="95"/>
                  </a:lnTo>
                  <a:lnTo>
                    <a:pt x="1738" y="95"/>
                  </a:lnTo>
                  <a:lnTo>
                    <a:pt x="1668" y="95"/>
                  </a:lnTo>
                  <a:lnTo>
                    <a:pt x="1614" y="97"/>
                  </a:lnTo>
                  <a:lnTo>
                    <a:pt x="1580" y="99"/>
                  </a:lnTo>
                  <a:lnTo>
                    <a:pt x="1569" y="101"/>
                  </a:lnTo>
                  <a:lnTo>
                    <a:pt x="1569" y="101"/>
                  </a:lnTo>
                  <a:close/>
                </a:path>
              </a:pathLst>
            </a:custGeom>
            <a:solidFill>
              <a:srgbClr val="D9D6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" name="Freeform 785"/>
            <p:cNvSpPr>
              <a:spLocks/>
            </p:cNvSpPr>
            <p:nvPr/>
          </p:nvSpPr>
          <p:spPr bwMode="auto">
            <a:xfrm>
              <a:off x="5449887" y="5207001"/>
              <a:ext cx="90487" cy="1619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6"/>
                </a:cxn>
                <a:cxn ang="0">
                  <a:pos x="49" y="12"/>
                </a:cxn>
                <a:cxn ang="0">
                  <a:pos x="51" y="21"/>
                </a:cxn>
                <a:cxn ang="0">
                  <a:pos x="53" y="31"/>
                </a:cxn>
                <a:cxn ang="0">
                  <a:pos x="57" y="40"/>
                </a:cxn>
                <a:cxn ang="0">
                  <a:pos x="59" y="52"/>
                </a:cxn>
                <a:cxn ang="0">
                  <a:pos x="62" y="65"/>
                </a:cxn>
                <a:cxn ang="0">
                  <a:pos x="64" y="74"/>
                </a:cxn>
                <a:cxn ang="0">
                  <a:pos x="68" y="86"/>
                </a:cxn>
                <a:cxn ang="0">
                  <a:pos x="70" y="95"/>
                </a:cxn>
                <a:cxn ang="0">
                  <a:pos x="72" y="107"/>
                </a:cxn>
                <a:cxn ang="0">
                  <a:pos x="74" y="114"/>
                </a:cxn>
                <a:cxn ang="0">
                  <a:pos x="76" y="120"/>
                </a:cxn>
                <a:cxn ang="0">
                  <a:pos x="78" y="124"/>
                </a:cxn>
                <a:cxn ang="0">
                  <a:pos x="78" y="126"/>
                </a:cxn>
                <a:cxn ang="0">
                  <a:pos x="114" y="190"/>
                </a:cxn>
                <a:cxn ang="0">
                  <a:pos x="74" y="204"/>
                </a:cxn>
                <a:cxn ang="0">
                  <a:pos x="0" y="204"/>
                </a:cxn>
                <a:cxn ang="0">
                  <a:pos x="19" y="120"/>
                </a:cxn>
                <a:cxn ang="0">
                  <a:pos x="47" y="0"/>
                </a:cxn>
                <a:cxn ang="0">
                  <a:pos x="47" y="0"/>
                </a:cxn>
              </a:cxnLst>
              <a:rect l="0" t="0" r="r" b="b"/>
              <a:pathLst>
                <a:path w="114" h="204">
                  <a:moveTo>
                    <a:pt x="47" y="0"/>
                  </a:moveTo>
                  <a:lnTo>
                    <a:pt x="47" y="6"/>
                  </a:lnTo>
                  <a:lnTo>
                    <a:pt x="49" y="12"/>
                  </a:lnTo>
                  <a:lnTo>
                    <a:pt x="51" y="21"/>
                  </a:lnTo>
                  <a:lnTo>
                    <a:pt x="53" y="31"/>
                  </a:lnTo>
                  <a:lnTo>
                    <a:pt x="57" y="40"/>
                  </a:lnTo>
                  <a:lnTo>
                    <a:pt x="59" y="52"/>
                  </a:lnTo>
                  <a:lnTo>
                    <a:pt x="62" y="65"/>
                  </a:lnTo>
                  <a:lnTo>
                    <a:pt x="64" y="74"/>
                  </a:lnTo>
                  <a:lnTo>
                    <a:pt x="68" y="86"/>
                  </a:lnTo>
                  <a:lnTo>
                    <a:pt x="70" y="95"/>
                  </a:lnTo>
                  <a:lnTo>
                    <a:pt x="72" y="107"/>
                  </a:lnTo>
                  <a:lnTo>
                    <a:pt x="74" y="114"/>
                  </a:lnTo>
                  <a:lnTo>
                    <a:pt x="76" y="120"/>
                  </a:lnTo>
                  <a:lnTo>
                    <a:pt x="78" y="124"/>
                  </a:lnTo>
                  <a:lnTo>
                    <a:pt x="78" y="126"/>
                  </a:lnTo>
                  <a:lnTo>
                    <a:pt x="114" y="190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19" y="120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7" name="Freeform 786"/>
            <p:cNvSpPr>
              <a:spLocks/>
            </p:cNvSpPr>
            <p:nvPr/>
          </p:nvSpPr>
          <p:spPr bwMode="auto">
            <a:xfrm>
              <a:off x="4899025" y="4084638"/>
              <a:ext cx="301625" cy="266700"/>
            </a:xfrm>
            <a:custGeom>
              <a:avLst/>
              <a:gdLst/>
              <a:ahLst/>
              <a:cxnLst>
                <a:cxn ang="0">
                  <a:pos x="349" y="248"/>
                </a:cxn>
                <a:cxn ang="0">
                  <a:pos x="357" y="236"/>
                </a:cxn>
                <a:cxn ang="0">
                  <a:pos x="367" y="219"/>
                </a:cxn>
                <a:cxn ang="0">
                  <a:pos x="376" y="204"/>
                </a:cxn>
                <a:cxn ang="0">
                  <a:pos x="380" y="189"/>
                </a:cxn>
                <a:cxn ang="0">
                  <a:pos x="376" y="173"/>
                </a:cxn>
                <a:cxn ang="0">
                  <a:pos x="370" y="151"/>
                </a:cxn>
                <a:cxn ang="0">
                  <a:pos x="363" y="126"/>
                </a:cxn>
                <a:cxn ang="0">
                  <a:pos x="357" y="99"/>
                </a:cxn>
                <a:cxn ang="0">
                  <a:pos x="349" y="74"/>
                </a:cxn>
                <a:cxn ang="0">
                  <a:pos x="342" y="54"/>
                </a:cxn>
                <a:cxn ang="0">
                  <a:pos x="336" y="42"/>
                </a:cxn>
                <a:cxn ang="0">
                  <a:pos x="330" y="33"/>
                </a:cxn>
                <a:cxn ang="0">
                  <a:pos x="313" y="23"/>
                </a:cxn>
                <a:cxn ang="0">
                  <a:pos x="294" y="14"/>
                </a:cxn>
                <a:cxn ang="0">
                  <a:pos x="277" y="10"/>
                </a:cxn>
                <a:cxn ang="0">
                  <a:pos x="195" y="0"/>
                </a:cxn>
                <a:cxn ang="0">
                  <a:pos x="64" y="19"/>
                </a:cxn>
                <a:cxn ang="0">
                  <a:pos x="49" y="36"/>
                </a:cxn>
                <a:cxn ang="0">
                  <a:pos x="49" y="50"/>
                </a:cxn>
                <a:cxn ang="0">
                  <a:pos x="49" y="57"/>
                </a:cxn>
                <a:cxn ang="0">
                  <a:pos x="43" y="59"/>
                </a:cxn>
                <a:cxn ang="0">
                  <a:pos x="30" y="73"/>
                </a:cxn>
                <a:cxn ang="0">
                  <a:pos x="22" y="82"/>
                </a:cxn>
                <a:cxn ang="0">
                  <a:pos x="17" y="97"/>
                </a:cxn>
                <a:cxn ang="0">
                  <a:pos x="9" y="114"/>
                </a:cxn>
                <a:cxn ang="0">
                  <a:pos x="5" y="135"/>
                </a:cxn>
                <a:cxn ang="0">
                  <a:pos x="1" y="156"/>
                </a:cxn>
                <a:cxn ang="0">
                  <a:pos x="0" y="177"/>
                </a:cxn>
                <a:cxn ang="0">
                  <a:pos x="0" y="194"/>
                </a:cxn>
                <a:cxn ang="0">
                  <a:pos x="1" y="213"/>
                </a:cxn>
                <a:cxn ang="0">
                  <a:pos x="3" y="230"/>
                </a:cxn>
                <a:cxn ang="0">
                  <a:pos x="7" y="248"/>
                </a:cxn>
                <a:cxn ang="0">
                  <a:pos x="11" y="263"/>
                </a:cxn>
                <a:cxn ang="0">
                  <a:pos x="19" y="278"/>
                </a:cxn>
                <a:cxn ang="0">
                  <a:pos x="26" y="291"/>
                </a:cxn>
                <a:cxn ang="0">
                  <a:pos x="38" y="303"/>
                </a:cxn>
                <a:cxn ang="0">
                  <a:pos x="51" y="314"/>
                </a:cxn>
                <a:cxn ang="0">
                  <a:pos x="64" y="322"/>
                </a:cxn>
                <a:cxn ang="0">
                  <a:pos x="87" y="333"/>
                </a:cxn>
                <a:cxn ang="0">
                  <a:pos x="98" y="337"/>
                </a:cxn>
                <a:cxn ang="0">
                  <a:pos x="349" y="249"/>
                </a:cxn>
              </a:cxnLst>
              <a:rect l="0" t="0" r="r" b="b"/>
              <a:pathLst>
                <a:path w="380" h="337">
                  <a:moveTo>
                    <a:pt x="349" y="249"/>
                  </a:moveTo>
                  <a:lnTo>
                    <a:pt x="349" y="248"/>
                  </a:lnTo>
                  <a:lnTo>
                    <a:pt x="351" y="244"/>
                  </a:lnTo>
                  <a:lnTo>
                    <a:pt x="357" y="236"/>
                  </a:lnTo>
                  <a:lnTo>
                    <a:pt x="363" y="229"/>
                  </a:lnTo>
                  <a:lnTo>
                    <a:pt x="367" y="219"/>
                  </a:lnTo>
                  <a:lnTo>
                    <a:pt x="372" y="211"/>
                  </a:lnTo>
                  <a:lnTo>
                    <a:pt x="376" y="204"/>
                  </a:lnTo>
                  <a:lnTo>
                    <a:pt x="380" y="196"/>
                  </a:lnTo>
                  <a:lnTo>
                    <a:pt x="380" y="189"/>
                  </a:lnTo>
                  <a:lnTo>
                    <a:pt x="378" y="183"/>
                  </a:lnTo>
                  <a:lnTo>
                    <a:pt x="376" y="173"/>
                  </a:lnTo>
                  <a:lnTo>
                    <a:pt x="374" y="164"/>
                  </a:lnTo>
                  <a:lnTo>
                    <a:pt x="370" y="151"/>
                  </a:lnTo>
                  <a:lnTo>
                    <a:pt x="367" y="139"/>
                  </a:lnTo>
                  <a:lnTo>
                    <a:pt x="363" y="126"/>
                  </a:lnTo>
                  <a:lnTo>
                    <a:pt x="361" y="113"/>
                  </a:lnTo>
                  <a:lnTo>
                    <a:pt x="357" y="99"/>
                  </a:lnTo>
                  <a:lnTo>
                    <a:pt x="351" y="86"/>
                  </a:lnTo>
                  <a:lnTo>
                    <a:pt x="349" y="74"/>
                  </a:lnTo>
                  <a:lnTo>
                    <a:pt x="346" y="63"/>
                  </a:lnTo>
                  <a:lnTo>
                    <a:pt x="342" y="54"/>
                  </a:lnTo>
                  <a:lnTo>
                    <a:pt x="338" y="48"/>
                  </a:lnTo>
                  <a:lnTo>
                    <a:pt x="336" y="42"/>
                  </a:lnTo>
                  <a:lnTo>
                    <a:pt x="336" y="38"/>
                  </a:lnTo>
                  <a:lnTo>
                    <a:pt x="330" y="33"/>
                  </a:lnTo>
                  <a:lnTo>
                    <a:pt x="325" y="29"/>
                  </a:lnTo>
                  <a:lnTo>
                    <a:pt x="313" y="23"/>
                  </a:lnTo>
                  <a:lnTo>
                    <a:pt x="304" y="19"/>
                  </a:lnTo>
                  <a:lnTo>
                    <a:pt x="294" y="14"/>
                  </a:lnTo>
                  <a:lnTo>
                    <a:pt x="285" y="12"/>
                  </a:lnTo>
                  <a:lnTo>
                    <a:pt x="277" y="10"/>
                  </a:lnTo>
                  <a:lnTo>
                    <a:pt x="277" y="10"/>
                  </a:lnTo>
                  <a:lnTo>
                    <a:pt x="195" y="0"/>
                  </a:lnTo>
                  <a:lnTo>
                    <a:pt x="74" y="33"/>
                  </a:lnTo>
                  <a:lnTo>
                    <a:pt x="64" y="19"/>
                  </a:lnTo>
                  <a:lnTo>
                    <a:pt x="43" y="33"/>
                  </a:lnTo>
                  <a:lnTo>
                    <a:pt x="49" y="36"/>
                  </a:lnTo>
                  <a:lnTo>
                    <a:pt x="49" y="42"/>
                  </a:lnTo>
                  <a:lnTo>
                    <a:pt x="49" y="50"/>
                  </a:lnTo>
                  <a:lnTo>
                    <a:pt x="49" y="54"/>
                  </a:lnTo>
                  <a:lnTo>
                    <a:pt x="49" y="57"/>
                  </a:lnTo>
                  <a:lnTo>
                    <a:pt x="45" y="57"/>
                  </a:lnTo>
                  <a:lnTo>
                    <a:pt x="43" y="59"/>
                  </a:lnTo>
                  <a:lnTo>
                    <a:pt x="36" y="65"/>
                  </a:lnTo>
                  <a:lnTo>
                    <a:pt x="30" y="73"/>
                  </a:lnTo>
                  <a:lnTo>
                    <a:pt x="26" y="76"/>
                  </a:lnTo>
                  <a:lnTo>
                    <a:pt x="22" y="82"/>
                  </a:lnTo>
                  <a:lnTo>
                    <a:pt x="19" y="88"/>
                  </a:lnTo>
                  <a:lnTo>
                    <a:pt x="17" y="97"/>
                  </a:lnTo>
                  <a:lnTo>
                    <a:pt x="13" y="103"/>
                  </a:lnTo>
                  <a:lnTo>
                    <a:pt x="9" y="114"/>
                  </a:lnTo>
                  <a:lnTo>
                    <a:pt x="7" y="124"/>
                  </a:lnTo>
                  <a:lnTo>
                    <a:pt x="5" y="135"/>
                  </a:lnTo>
                  <a:lnTo>
                    <a:pt x="3" y="147"/>
                  </a:lnTo>
                  <a:lnTo>
                    <a:pt x="1" y="156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7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1" y="213"/>
                  </a:lnTo>
                  <a:lnTo>
                    <a:pt x="1" y="223"/>
                  </a:lnTo>
                  <a:lnTo>
                    <a:pt x="3" y="230"/>
                  </a:lnTo>
                  <a:lnTo>
                    <a:pt x="3" y="238"/>
                  </a:lnTo>
                  <a:lnTo>
                    <a:pt x="7" y="248"/>
                  </a:lnTo>
                  <a:lnTo>
                    <a:pt x="9" y="253"/>
                  </a:lnTo>
                  <a:lnTo>
                    <a:pt x="11" y="263"/>
                  </a:lnTo>
                  <a:lnTo>
                    <a:pt x="15" y="270"/>
                  </a:lnTo>
                  <a:lnTo>
                    <a:pt x="19" y="278"/>
                  </a:lnTo>
                  <a:lnTo>
                    <a:pt x="22" y="284"/>
                  </a:lnTo>
                  <a:lnTo>
                    <a:pt x="26" y="291"/>
                  </a:lnTo>
                  <a:lnTo>
                    <a:pt x="32" y="297"/>
                  </a:lnTo>
                  <a:lnTo>
                    <a:pt x="38" y="303"/>
                  </a:lnTo>
                  <a:lnTo>
                    <a:pt x="43" y="308"/>
                  </a:lnTo>
                  <a:lnTo>
                    <a:pt x="51" y="314"/>
                  </a:lnTo>
                  <a:lnTo>
                    <a:pt x="58" y="318"/>
                  </a:lnTo>
                  <a:lnTo>
                    <a:pt x="64" y="322"/>
                  </a:lnTo>
                  <a:lnTo>
                    <a:pt x="76" y="327"/>
                  </a:lnTo>
                  <a:lnTo>
                    <a:pt x="87" y="333"/>
                  </a:lnTo>
                  <a:lnTo>
                    <a:pt x="95" y="335"/>
                  </a:lnTo>
                  <a:lnTo>
                    <a:pt x="98" y="337"/>
                  </a:lnTo>
                  <a:lnTo>
                    <a:pt x="136" y="331"/>
                  </a:lnTo>
                  <a:lnTo>
                    <a:pt x="349" y="249"/>
                  </a:lnTo>
                  <a:lnTo>
                    <a:pt x="349" y="249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8" name="Freeform 787"/>
            <p:cNvSpPr>
              <a:spLocks/>
            </p:cNvSpPr>
            <p:nvPr/>
          </p:nvSpPr>
          <p:spPr bwMode="auto">
            <a:xfrm>
              <a:off x="5070475" y="5394326"/>
              <a:ext cx="715962" cy="155575"/>
            </a:xfrm>
            <a:custGeom>
              <a:avLst/>
              <a:gdLst/>
              <a:ahLst/>
              <a:cxnLst>
                <a:cxn ang="0">
                  <a:pos x="497" y="194"/>
                </a:cxn>
                <a:cxn ang="0">
                  <a:pos x="582" y="190"/>
                </a:cxn>
                <a:cxn ang="0">
                  <a:pos x="664" y="183"/>
                </a:cxn>
                <a:cxn ang="0">
                  <a:pos x="736" y="171"/>
                </a:cxn>
                <a:cxn ang="0">
                  <a:pos x="797" y="158"/>
                </a:cxn>
                <a:cxn ang="0">
                  <a:pos x="845" y="143"/>
                </a:cxn>
                <a:cxn ang="0">
                  <a:pos x="879" y="126"/>
                </a:cxn>
                <a:cxn ang="0">
                  <a:pos x="898" y="107"/>
                </a:cxn>
                <a:cxn ang="0">
                  <a:pos x="898" y="88"/>
                </a:cxn>
                <a:cxn ang="0">
                  <a:pos x="879" y="68"/>
                </a:cxn>
                <a:cxn ang="0">
                  <a:pos x="845" y="49"/>
                </a:cxn>
                <a:cxn ang="0">
                  <a:pos x="797" y="34"/>
                </a:cxn>
                <a:cxn ang="0">
                  <a:pos x="736" y="23"/>
                </a:cxn>
                <a:cxn ang="0">
                  <a:pos x="664" y="11"/>
                </a:cxn>
                <a:cxn ang="0">
                  <a:pos x="582" y="4"/>
                </a:cxn>
                <a:cxn ang="0">
                  <a:pos x="497" y="0"/>
                </a:cxn>
                <a:cxn ang="0">
                  <a:pos x="405" y="0"/>
                </a:cxn>
                <a:cxn ang="0">
                  <a:pos x="316" y="4"/>
                </a:cxn>
                <a:cxn ang="0">
                  <a:pos x="236" y="11"/>
                </a:cxn>
                <a:cxn ang="0">
                  <a:pos x="164" y="23"/>
                </a:cxn>
                <a:cxn ang="0">
                  <a:pos x="103" y="34"/>
                </a:cxn>
                <a:cxn ang="0">
                  <a:pos x="54" y="49"/>
                </a:cxn>
                <a:cxn ang="0">
                  <a:pos x="19" y="68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4" y="143"/>
                </a:cxn>
                <a:cxn ang="0">
                  <a:pos x="103" y="158"/>
                </a:cxn>
                <a:cxn ang="0">
                  <a:pos x="164" y="171"/>
                </a:cxn>
                <a:cxn ang="0">
                  <a:pos x="236" y="183"/>
                </a:cxn>
                <a:cxn ang="0">
                  <a:pos x="316" y="190"/>
                </a:cxn>
                <a:cxn ang="0">
                  <a:pos x="405" y="194"/>
                </a:cxn>
                <a:cxn ang="0">
                  <a:pos x="451" y="196"/>
                </a:cxn>
              </a:cxnLst>
              <a:rect l="0" t="0" r="r" b="b"/>
              <a:pathLst>
                <a:path w="902" h="196">
                  <a:moveTo>
                    <a:pt x="451" y="196"/>
                  </a:moveTo>
                  <a:lnTo>
                    <a:pt x="497" y="194"/>
                  </a:lnTo>
                  <a:lnTo>
                    <a:pt x="540" y="194"/>
                  </a:lnTo>
                  <a:lnTo>
                    <a:pt x="582" y="190"/>
                  </a:lnTo>
                  <a:lnTo>
                    <a:pt x="626" y="188"/>
                  </a:lnTo>
                  <a:lnTo>
                    <a:pt x="664" y="183"/>
                  </a:lnTo>
                  <a:lnTo>
                    <a:pt x="702" y="177"/>
                  </a:lnTo>
                  <a:lnTo>
                    <a:pt x="736" y="171"/>
                  </a:lnTo>
                  <a:lnTo>
                    <a:pt x="769" y="165"/>
                  </a:lnTo>
                  <a:lnTo>
                    <a:pt x="797" y="158"/>
                  </a:lnTo>
                  <a:lnTo>
                    <a:pt x="824" y="150"/>
                  </a:lnTo>
                  <a:lnTo>
                    <a:pt x="845" y="143"/>
                  </a:lnTo>
                  <a:lnTo>
                    <a:pt x="864" y="135"/>
                  </a:lnTo>
                  <a:lnTo>
                    <a:pt x="879" y="126"/>
                  </a:lnTo>
                  <a:lnTo>
                    <a:pt x="892" y="116"/>
                  </a:lnTo>
                  <a:lnTo>
                    <a:pt x="898" y="107"/>
                  </a:lnTo>
                  <a:lnTo>
                    <a:pt x="902" y="99"/>
                  </a:lnTo>
                  <a:lnTo>
                    <a:pt x="898" y="88"/>
                  </a:lnTo>
                  <a:lnTo>
                    <a:pt x="892" y="78"/>
                  </a:lnTo>
                  <a:lnTo>
                    <a:pt x="879" y="68"/>
                  </a:lnTo>
                  <a:lnTo>
                    <a:pt x="864" y="59"/>
                  </a:lnTo>
                  <a:lnTo>
                    <a:pt x="845" y="49"/>
                  </a:lnTo>
                  <a:lnTo>
                    <a:pt x="824" y="42"/>
                  </a:lnTo>
                  <a:lnTo>
                    <a:pt x="797" y="34"/>
                  </a:lnTo>
                  <a:lnTo>
                    <a:pt x="769" y="29"/>
                  </a:lnTo>
                  <a:lnTo>
                    <a:pt x="736" y="23"/>
                  </a:lnTo>
                  <a:lnTo>
                    <a:pt x="702" y="15"/>
                  </a:lnTo>
                  <a:lnTo>
                    <a:pt x="664" y="11"/>
                  </a:lnTo>
                  <a:lnTo>
                    <a:pt x="626" y="8"/>
                  </a:lnTo>
                  <a:lnTo>
                    <a:pt x="582" y="4"/>
                  </a:lnTo>
                  <a:lnTo>
                    <a:pt x="540" y="2"/>
                  </a:lnTo>
                  <a:lnTo>
                    <a:pt x="497" y="0"/>
                  </a:lnTo>
                  <a:lnTo>
                    <a:pt x="451" y="0"/>
                  </a:lnTo>
                  <a:lnTo>
                    <a:pt x="405" y="0"/>
                  </a:lnTo>
                  <a:lnTo>
                    <a:pt x="360" y="2"/>
                  </a:lnTo>
                  <a:lnTo>
                    <a:pt x="316" y="4"/>
                  </a:lnTo>
                  <a:lnTo>
                    <a:pt x="276" y="8"/>
                  </a:lnTo>
                  <a:lnTo>
                    <a:pt x="236" y="11"/>
                  </a:lnTo>
                  <a:lnTo>
                    <a:pt x="198" y="15"/>
                  </a:lnTo>
                  <a:lnTo>
                    <a:pt x="164" y="23"/>
                  </a:lnTo>
                  <a:lnTo>
                    <a:pt x="133" y="2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54" y="49"/>
                  </a:lnTo>
                  <a:lnTo>
                    <a:pt x="36" y="59"/>
                  </a:lnTo>
                  <a:lnTo>
                    <a:pt x="19" y="68"/>
                  </a:lnTo>
                  <a:lnTo>
                    <a:pt x="10" y="78"/>
                  </a:lnTo>
                  <a:lnTo>
                    <a:pt x="2" y="88"/>
                  </a:lnTo>
                  <a:lnTo>
                    <a:pt x="0" y="99"/>
                  </a:lnTo>
                  <a:lnTo>
                    <a:pt x="2" y="107"/>
                  </a:lnTo>
                  <a:lnTo>
                    <a:pt x="10" y="116"/>
                  </a:lnTo>
                  <a:lnTo>
                    <a:pt x="19" y="126"/>
                  </a:lnTo>
                  <a:lnTo>
                    <a:pt x="36" y="135"/>
                  </a:lnTo>
                  <a:lnTo>
                    <a:pt x="54" y="143"/>
                  </a:lnTo>
                  <a:lnTo>
                    <a:pt x="78" y="150"/>
                  </a:lnTo>
                  <a:lnTo>
                    <a:pt x="103" y="158"/>
                  </a:lnTo>
                  <a:lnTo>
                    <a:pt x="133" y="165"/>
                  </a:lnTo>
                  <a:lnTo>
                    <a:pt x="164" y="171"/>
                  </a:lnTo>
                  <a:lnTo>
                    <a:pt x="198" y="177"/>
                  </a:lnTo>
                  <a:lnTo>
                    <a:pt x="236" y="183"/>
                  </a:lnTo>
                  <a:lnTo>
                    <a:pt x="276" y="188"/>
                  </a:lnTo>
                  <a:lnTo>
                    <a:pt x="316" y="190"/>
                  </a:lnTo>
                  <a:lnTo>
                    <a:pt x="360" y="194"/>
                  </a:lnTo>
                  <a:lnTo>
                    <a:pt x="405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9" name="Freeform 788"/>
            <p:cNvSpPr>
              <a:spLocks/>
            </p:cNvSpPr>
            <p:nvPr/>
          </p:nvSpPr>
          <p:spPr bwMode="auto">
            <a:xfrm>
              <a:off x="5451475" y="5362576"/>
              <a:ext cx="165100" cy="809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31"/>
                </a:cxn>
                <a:cxn ang="0">
                  <a:pos x="0" y="51"/>
                </a:cxn>
                <a:cxn ang="0">
                  <a:pos x="6" y="80"/>
                </a:cxn>
                <a:cxn ang="0">
                  <a:pos x="48" y="86"/>
                </a:cxn>
                <a:cxn ang="0">
                  <a:pos x="50" y="59"/>
                </a:cxn>
                <a:cxn ang="0">
                  <a:pos x="82" y="63"/>
                </a:cxn>
                <a:cxn ang="0">
                  <a:pos x="84" y="78"/>
                </a:cxn>
                <a:cxn ang="0">
                  <a:pos x="210" y="103"/>
                </a:cxn>
                <a:cxn ang="0">
                  <a:pos x="202" y="51"/>
                </a:cxn>
                <a:cxn ang="0">
                  <a:pos x="198" y="48"/>
                </a:cxn>
                <a:cxn ang="0">
                  <a:pos x="196" y="42"/>
                </a:cxn>
                <a:cxn ang="0">
                  <a:pos x="193" y="36"/>
                </a:cxn>
                <a:cxn ang="0">
                  <a:pos x="191" y="34"/>
                </a:cxn>
                <a:cxn ang="0">
                  <a:pos x="187" y="32"/>
                </a:cxn>
                <a:cxn ang="0">
                  <a:pos x="177" y="31"/>
                </a:cxn>
                <a:cxn ang="0">
                  <a:pos x="170" y="29"/>
                </a:cxn>
                <a:cxn ang="0">
                  <a:pos x="164" y="29"/>
                </a:cxn>
                <a:cxn ang="0">
                  <a:pos x="156" y="27"/>
                </a:cxn>
                <a:cxn ang="0">
                  <a:pos x="151" y="27"/>
                </a:cxn>
                <a:cxn ang="0">
                  <a:pos x="143" y="25"/>
                </a:cxn>
                <a:cxn ang="0">
                  <a:pos x="137" y="23"/>
                </a:cxn>
                <a:cxn ang="0">
                  <a:pos x="130" y="21"/>
                </a:cxn>
                <a:cxn ang="0">
                  <a:pos x="124" y="21"/>
                </a:cxn>
                <a:cxn ang="0">
                  <a:pos x="116" y="21"/>
                </a:cxn>
                <a:cxn ang="0">
                  <a:pos x="113" y="21"/>
                </a:cxn>
                <a:cxn ang="0">
                  <a:pos x="107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210" h="103">
                  <a:moveTo>
                    <a:pt x="0" y="10"/>
                  </a:moveTo>
                  <a:lnTo>
                    <a:pt x="4" y="31"/>
                  </a:lnTo>
                  <a:lnTo>
                    <a:pt x="0" y="51"/>
                  </a:lnTo>
                  <a:lnTo>
                    <a:pt x="6" y="80"/>
                  </a:lnTo>
                  <a:lnTo>
                    <a:pt x="48" y="86"/>
                  </a:lnTo>
                  <a:lnTo>
                    <a:pt x="50" y="59"/>
                  </a:lnTo>
                  <a:lnTo>
                    <a:pt x="82" y="63"/>
                  </a:lnTo>
                  <a:lnTo>
                    <a:pt x="84" y="78"/>
                  </a:lnTo>
                  <a:lnTo>
                    <a:pt x="210" y="103"/>
                  </a:lnTo>
                  <a:lnTo>
                    <a:pt x="202" y="51"/>
                  </a:lnTo>
                  <a:lnTo>
                    <a:pt x="198" y="48"/>
                  </a:lnTo>
                  <a:lnTo>
                    <a:pt x="196" y="42"/>
                  </a:lnTo>
                  <a:lnTo>
                    <a:pt x="193" y="36"/>
                  </a:lnTo>
                  <a:lnTo>
                    <a:pt x="191" y="34"/>
                  </a:lnTo>
                  <a:lnTo>
                    <a:pt x="187" y="32"/>
                  </a:lnTo>
                  <a:lnTo>
                    <a:pt x="177" y="31"/>
                  </a:lnTo>
                  <a:lnTo>
                    <a:pt x="170" y="29"/>
                  </a:lnTo>
                  <a:lnTo>
                    <a:pt x="164" y="29"/>
                  </a:lnTo>
                  <a:lnTo>
                    <a:pt x="156" y="27"/>
                  </a:lnTo>
                  <a:lnTo>
                    <a:pt x="151" y="27"/>
                  </a:lnTo>
                  <a:lnTo>
                    <a:pt x="143" y="25"/>
                  </a:lnTo>
                  <a:lnTo>
                    <a:pt x="137" y="23"/>
                  </a:lnTo>
                  <a:lnTo>
                    <a:pt x="130" y="21"/>
                  </a:lnTo>
                  <a:lnTo>
                    <a:pt x="124" y="21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07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8" name="Freeform 789"/>
            <p:cNvSpPr>
              <a:spLocks/>
            </p:cNvSpPr>
            <p:nvPr/>
          </p:nvSpPr>
          <p:spPr bwMode="auto">
            <a:xfrm>
              <a:off x="3465512" y="5511801"/>
              <a:ext cx="714375" cy="155575"/>
            </a:xfrm>
            <a:custGeom>
              <a:avLst/>
              <a:gdLst/>
              <a:ahLst/>
              <a:cxnLst>
                <a:cxn ang="0">
                  <a:pos x="496" y="194"/>
                </a:cxn>
                <a:cxn ang="0">
                  <a:pos x="584" y="191"/>
                </a:cxn>
                <a:cxn ang="0">
                  <a:pos x="664" y="181"/>
                </a:cxn>
                <a:cxn ang="0">
                  <a:pos x="736" y="172"/>
                </a:cxn>
                <a:cxn ang="0">
                  <a:pos x="797" y="158"/>
                </a:cxn>
                <a:cxn ang="0">
                  <a:pos x="842" y="143"/>
                </a:cxn>
                <a:cxn ang="0">
                  <a:pos x="878" y="126"/>
                </a:cxn>
                <a:cxn ang="0">
                  <a:pos x="896" y="107"/>
                </a:cxn>
                <a:cxn ang="0">
                  <a:pos x="896" y="88"/>
                </a:cxn>
                <a:cxn ang="0">
                  <a:pos x="878" y="67"/>
                </a:cxn>
                <a:cxn ang="0">
                  <a:pos x="842" y="50"/>
                </a:cxn>
                <a:cxn ang="0">
                  <a:pos x="797" y="35"/>
                </a:cxn>
                <a:cxn ang="0">
                  <a:pos x="736" y="21"/>
                </a:cxn>
                <a:cxn ang="0">
                  <a:pos x="664" y="10"/>
                </a:cxn>
                <a:cxn ang="0">
                  <a:pos x="584" y="2"/>
                </a:cxn>
                <a:cxn ang="0">
                  <a:pos x="496" y="0"/>
                </a:cxn>
                <a:cxn ang="0">
                  <a:pos x="403" y="0"/>
                </a:cxn>
                <a:cxn ang="0">
                  <a:pos x="316" y="2"/>
                </a:cxn>
                <a:cxn ang="0">
                  <a:pos x="234" y="10"/>
                </a:cxn>
                <a:cxn ang="0">
                  <a:pos x="162" y="21"/>
                </a:cxn>
                <a:cxn ang="0">
                  <a:pos x="101" y="35"/>
                </a:cxn>
                <a:cxn ang="0">
                  <a:pos x="53" y="50"/>
                </a:cxn>
                <a:cxn ang="0">
                  <a:pos x="19" y="67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3" y="143"/>
                </a:cxn>
                <a:cxn ang="0">
                  <a:pos x="101" y="158"/>
                </a:cxn>
                <a:cxn ang="0">
                  <a:pos x="162" y="172"/>
                </a:cxn>
                <a:cxn ang="0">
                  <a:pos x="234" y="181"/>
                </a:cxn>
                <a:cxn ang="0">
                  <a:pos x="316" y="191"/>
                </a:cxn>
                <a:cxn ang="0">
                  <a:pos x="403" y="194"/>
                </a:cxn>
                <a:cxn ang="0">
                  <a:pos x="451" y="196"/>
                </a:cxn>
              </a:cxnLst>
              <a:rect l="0" t="0" r="r" b="b"/>
              <a:pathLst>
                <a:path w="899" h="196">
                  <a:moveTo>
                    <a:pt x="451" y="196"/>
                  </a:moveTo>
                  <a:lnTo>
                    <a:pt x="496" y="194"/>
                  </a:lnTo>
                  <a:lnTo>
                    <a:pt x="540" y="192"/>
                  </a:lnTo>
                  <a:lnTo>
                    <a:pt x="584" y="191"/>
                  </a:lnTo>
                  <a:lnTo>
                    <a:pt x="626" y="187"/>
                  </a:lnTo>
                  <a:lnTo>
                    <a:pt x="664" y="181"/>
                  </a:lnTo>
                  <a:lnTo>
                    <a:pt x="702" y="177"/>
                  </a:lnTo>
                  <a:lnTo>
                    <a:pt x="736" y="172"/>
                  </a:lnTo>
                  <a:lnTo>
                    <a:pt x="768" y="166"/>
                  </a:lnTo>
                  <a:lnTo>
                    <a:pt x="797" y="158"/>
                  </a:lnTo>
                  <a:lnTo>
                    <a:pt x="821" y="151"/>
                  </a:lnTo>
                  <a:lnTo>
                    <a:pt x="842" y="143"/>
                  </a:lnTo>
                  <a:lnTo>
                    <a:pt x="863" y="135"/>
                  </a:lnTo>
                  <a:lnTo>
                    <a:pt x="878" y="126"/>
                  </a:lnTo>
                  <a:lnTo>
                    <a:pt x="890" y="116"/>
                  </a:lnTo>
                  <a:lnTo>
                    <a:pt x="896" y="107"/>
                  </a:lnTo>
                  <a:lnTo>
                    <a:pt x="899" y="97"/>
                  </a:lnTo>
                  <a:lnTo>
                    <a:pt x="896" y="88"/>
                  </a:lnTo>
                  <a:lnTo>
                    <a:pt x="890" y="76"/>
                  </a:lnTo>
                  <a:lnTo>
                    <a:pt x="878" y="67"/>
                  </a:lnTo>
                  <a:lnTo>
                    <a:pt x="863" y="59"/>
                  </a:lnTo>
                  <a:lnTo>
                    <a:pt x="842" y="50"/>
                  </a:lnTo>
                  <a:lnTo>
                    <a:pt x="821" y="42"/>
                  </a:lnTo>
                  <a:lnTo>
                    <a:pt x="797" y="35"/>
                  </a:lnTo>
                  <a:lnTo>
                    <a:pt x="768" y="27"/>
                  </a:lnTo>
                  <a:lnTo>
                    <a:pt x="736" y="21"/>
                  </a:lnTo>
                  <a:lnTo>
                    <a:pt x="702" y="16"/>
                  </a:lnTo>
                  <a:lnTo>
                    <a:pt x="664" y="10"/>
                  </a:lnTo>
                  <a:lnTo>
                    <a:pt x="626" y="6"/>
                  </a:lnTo>
                  <a:lnTo>
                    <a:pt x="584" y="2"/>
                  </a:lnTo>
                  <a:lnTo>
                    <a:pt x="540" y="0"/>
                  </a:lnTo>
                  <a:lnTo>
                    <a:pt x="496" y="0"/>
                  </a:lnTo>
                  <a:lnTo>
                    <a:pt x="451" y="0"/>
                  </a:lnTo>
                  <a:lnTo>
                    <a:pt x="403" y="0"/>
                  </a:lnTo>
                  <a:lnTo>
                    <a:pt x="359" y="0"/>
                  </a:lnTo>
                  <a:lnTo>
                    <a:pt x="316" y="2"/>
                  </a:lnTo>
                  <a:lnTo>
                    <a:pt x="274" y="6"/>
                  </a:lnTo>
                  <a:lnTo>
                    <a:pt x="234" y="10"/>
                  </a:lnTo>
                  <a:lnTo>
                    <a:pt x="198" y="16"/>
                  </a:lnTo>
                  <a:lnTo>
                    <a:pt x="162" y="21"/>
                  </a:lnTo>
                  <a:lnTo>
                    <a:pt x="131" y="27"/>
                  </a:lnTo>
                  <a:lnTo>
                    <a:pt x="101" y="35"/>
                  </a:lnTo>
                  <a:lnTo>
                    <a:pt x="76" y="42"/>
                  </a:lnTo>
                  <a:lnTo>
                    <a:pt x="53" y="50"/>
                  </a:lnTo>
                  <a:lnTo>
                    <a:pt x="34" y="59"/>
                  </a:lnTo>
                  <a:lnTo>
                    <a:pt x="19" y="67"/>
                  </a:lnTo>
                  <a:lnTo>
                    <a:pt x="8" y="76"/>
                  </a:lnTo>
                  <a:lnTo>
                    <a:pt x="2" y="88"/>
                  </a:lnTo>
                  <a:lnTo>
                    <a:pt x="0" y="97"/>
                  </a:lnTo>
                  <a:lnTo>
                    <a:pt x="2" y="107"/>
                  </a:lnTo>
                  <a:lnTo>
                    <a:pt x="8" y="116"/>
                  </a:lnTo>
                  <a:lnTo>
                    <a:pt x="19" y="126"/>
                  </a:lnTo>
                  <a:lnTo>
                    <a:pt x="34" y="135"/>
                  </a:lnTo>
                  <a:lnTo>
                    <a:pt x="53" y="143"/>
                  </a:lnTo>
                  <a:lnTo>
                    <a:pt x="76" y="151"/>
                  </a:lnTo>
                  <a:lnTo>
                    <a:pt x="101" y="158"/>
                  </a:lnTo>
                  <a:lnTo>
                    <a:pt x="131" y="166"/>
                  </a:lnTo>
                  <a:lnTo>
                    <a:pt x="162" y="172"/>
                  </a:lnTo>
                  <a:lnTo>
                    <a:pt x="198" y="177"/>
                  </a:lnTo>
                  <a:lnTo>
                    <a:pt x="234" y="181"/>
                  </a:lnTo>
                  <a:lnTo>
                    <a:pt x="274" y="187"/>
                  </a:lnTo>
                  <a:lnTo>
                    <a:pt x="316" y="191"/>
                  </a:lnTo>
                  <a:lnTo>
                    <a:pt x="359" y="192"/>
                  </a:lnTo>
                  <a:lnTo>
                    <a:pt x="403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1" name="Freeform 792"/>
            <p:cNvSpPr>
              <a:spLocks/>
            </p:cNvSpPr>
            <p:nvPr/>
          </p:nvSpPr>
          <p:spPr bwMode="auto">
            <a:xfrm>
              <a:off x="5364162" y="4213226"/>
              <a:ext cx="31750" cy="42863"/>
            </a:xfrm>
            <a:custGeom>
              <a:avLst/>
              <a:gdLst/>
              <a:ahLst/>
              <a:cxnLst>
                <a:cxn ang="0">
                  <a:pos x="27" y="53"/>
                </a:cxn>
                <a:cxn ang="0">
                  <a:pos x="25" y="49"/>
                </a:cxn>
                <a:cxn ang="0">
                  <a:pos x="21" y="47"/>
                </a:cxn>
                <a:cxn ang="0">
                  <a:pos x="17" y="40"/>
                </a:cxn>
                <a:cxn ang="0">
                  <a:pos x="12" y="34"/>
                </a:cxn>
                <a:cxn ang="0">
                  <a:pos x="6" y="25"/>
                </a:cxn>
                <a:cxn ang="0">
                  <a:pos x="2" y="19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6" y="2"/>
                </a:cxn>
                <a:cxn ang="0">
                  <a:pos x="12" y="0"/>
                </a:cxn>
                <a:cxn ang="0">
                  <a:pos x="40" y="9"/>
                </a:cxn>
                <a:cxn ang="0">
                  <a:pos x="27" y="53"/>
                </a:cxn>
                <a:cxn ang="0">
                  <a:pos x="27" y="53"/>
                </a:cxn>
              </a:cxnLst>
              <a:rect l="0" t="0" r="r" b="b"/>
              <a:pathLst>
                <a:path w="40" h="53">
                  <a:moveTo>
                    <a:pt x="27" y="53"/>
                  </a:moveTo>
                  <a:lnTo>
                    <a:pt x="25" y="49"/>
                  </a:lnTo>
                  <a:lnTo>
                    <a:pt x="21" y="47"/>
                  </a:lnTo>
                  <a:lnTo>
                    <a:pt x="17" y="40"/>
                  </a:lnTo>
                  <a:lnTo>
                    <a:pt x="12" y="34"/>
                  </a:lnTo>
                  <a:lnTo>
                    <a:pt x="6" y="25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6" y="2"/>
                  </a:lnTo>
                  <a:lnTo>
                    <a:pt x="12" y="0"/>
                  </a:lnTo>
                  <a:lnTo>
                    <a:pt x="40" y="9"/>
                  </a:lnTo>
                  <a:lnTo>
                    <a:pt x="27" y="53"/>
                  </a:lnTo>
                  <a:lnTo>
                    <a:pt x="27" y="53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2" name="Freeform 793"/>
            <p:cNvSpPr>
              <a:spLocks/>
            </p:cNvSpPr>
            <p:nvPr/>
          </p:nvSpPr>
          <p:spPr bwMode="auto">
            <a:xfrm>
              <a:off x="3711575" y="5440363"/>
              <a:ext cx="288925" cy="147638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89" y="68"/>
                </a:cxn>
                <a:cxn ang="0">
                  <a:pos x="0" y="164"/>
                </a:cxn>
                <a:cxn ang="0">
                  <a:pos x="9" y="179"/>
                </a:cxn>
                <a:cxn ang="0">
                  <a:pos x="133" y="105"/>
                </a:cxn>
                <a:cxn ang="0">
                  <a:pos x="144" y="116"/>
                </a:cxn>
                <a:cxn ang="0">
                  <a:pos x="165" y="108"/>
                </a:cxn>
                <a:cxn ang="0">
                  <a:pos x="163" y="32"/>
                </a:cxn>
                <a:cxn ang="0">
                  <a:pos x="184" y="40"/>
                </a:cxn>
                <a:cxn ang="0">
                  <a:pos x="184" y="106"/>
                </a:cxn>
                <a:cxn ang="0">
                  <a:pos x="201" y="110"/>
                </a:cxn>
                <a:cxn ang="0">
                  <a:pos x="213" y="99"/>
                </a:cxn>
                <a:cxn ang="0">
                  <a:pos x="340" y="184"/>
                </a:cxn>
                <a:cxn ang="0">
                  <a:pos x="363" y="165"/>
                </a:cxn>
                <a:cxn ang="0">
                  <a:pos x="276" y="87"/>
                </a:cxn>
                <a:cxn ang="0">
                  <a:pos x="270" y="46"/>
                </a:cxn>
                <a:cxn ang="0">
                  <a:pos x="181" y="0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363" h="184">
                  <a:moveTo>
                    <a:pt x="91" y="44"/>
                  </a:moveTo>
                  <a:lnTo>
                    <a:pt x="89" y="68"/>
                  </a:lnTo>
                  <a:lnTo>
                    <a:pt x="0" y="164"/>
                  </a:lnTo>
                  <a:lnTo>
                    <a:pt x="9" y="179"/>
                  </a:lnTo>
                  <a:lnTo>
                    <a:pt x="133" y="105"/>
                  </a:lnTo>
                  <a:lnTo>
                    <a:pt x="144" y="116"/>
                  </a:lnTo>
                  <a:lnTo>
                    <a:pt x="165" y="108"/>
                  </a:lnTo>
                  <a:lnTo>
                    <a:pt x="163" y="32"/>
                  </a:lnTo>
                  <a:lnTo>
                    <a:pt x="184" y="40"/>
                  </a:lnTo>
                  <a:lnTo>
                    <a:pt x="184" y="106"/>
                  </a:lnTo>
                  <a:lnTo>
                    <a:pt x="201" y="110"/>
                  </a:lnTo>
                  <a:lnTo>
                    <a:pt x="213" y="99"/>
                  </a:lnTo>
                  <a:lnTo>
                    <a:pt x="340" y="184"/>
                  </a:lnTo>
                  <a:lnTo>
                    <a:pt x="363" y="165"/>
                  </a:lnTo>
                  <a:lnTo>
                    <a:pt x="276" y="87"/>
                  </a:lnTo>
                  <a:lnTo>
                    <a:pt x="270" y="46"/>
                  </a:lnTo>
                  <a:lnTo>
                    <a:pt x="181" y="0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5" name="Freeform 796"/>
            <p:cNvSpPr>
              <a:spLocks/>
            </p:cNvSpPr>
            <p:nvPr/>
          </p:nvSpPr>
          <p:spPr bwMode="auto">
            <a:xfrm>
              <a:off x="5418137" y="4291013"/>
              <a:ext cx="150812" cy="277813"/>
            </a:xfrm>
            <a:custGeom>
              <a:avLst/>
              <a:gdLst/>
              <a:ahLst/>
              <a:cxnLst>
                <a:cxn ang="0">
                  <a:pos x="43" y="103"/>
                </a:cxn>
                <a:cxn ang="0">
                  <a:pos x="45" y="101"/>
                </a:cxn>
                <a:cxn ang="0">
                  <a:pos x="55" y="104"/>
                </a:cxn>
                <a:cxn ang="0">
                  <a:pos x="59" y="106"/>
                </a:cxn>
                <a:cxn ang="0">
                  <a:pos x="62" y="114"/>
                </a:cxn>
                <a:cxn ang="0">
                  <a:pos x="64" y="118"/>
                </a:cxn>
                <a:cxn ang="0">
                  <a:pos x="66" y="125"/>
                </a:cxn>
                <a:cxn ang="0">
                  <a:pos x="68" y="131"/>
                </a:cxn>
                <a:cxn ang="0">
                  <a:pos x="70" y="139"/>
                </a:cxn>
                <a:cxn ang="0">
                  <a:pos x="70" y="146"/>
                </a:cxn>
                <a:cxn ang="0">
                  <a:pos x="70" y="152"/>
                </a:cxn>
                <a:cxn ang="0">
                  <a:pos x="68" y="160"/>
                </a:cxn>
                <a:cxn ang="0">
                  <a:pos x="68" y="167"/>
                </a:cxn>
                <a:cxn ang="0">
                  <a:pos x="68" y="173"/>
                </a:cxn>
                <a:cxn ang="0">
                  <a:pos x="66" y="179"/>
                </a:cxn>
                <a:cxn ang="0">
                  <a:pos x="64" y="184"/>
                </a:cxn>
                <a:cxn ang="0">
                  <a:pos x="64" y="190"/>
                </a:cxn>
                <a:cxn ang="0">
                  <a:pos x="61" y="198"/>
                </a:cxn>
                <a:cxn ang="0">
                  <a:pos x="59" y="205"/>
                </a:cxn>
                <a:cxn ang="0">
                  <a:pos x="55" y="207"/>
                </a:cxn>
                <a:cxn ang="0">
                  <a:pos x="55" y="211"/>
                </a:cxn>
                <a:cxn ang="0">
                  <a:pos x="0" y="232"/>
                </a:cxn>
                <a:cxn ang="0">
                  <a:pos x="21" y="295"/>
                </a:cxn>
                <a:cxn ang="0">
                  <a:pos x="59" y="350"/>
                </a:cxn>
                <a:cxn ang="0">
                  <a:pos x="99" y="335"/>
                </a:cxn>
                <a:cxn ang="0">
                  <a:pos x="157" y="264"/>
                </a:cxn>
                <a:cxn ang="0">
                  <a:pos x="180" y="215"/>
                </a:cxn>
                <a:cxn ang="0">
                  <a:pos x="180" y="213"/>
                </a:cxn>
                <a:cxn ang="0">
                  <a:pos x="182" y="207"/>
                </a:cxn>
                <a:cxn ang="0">
                  <a:pos x="182" y="201"/>
                </a:cxn>
                <a:cxn ang="0">
                  <a:pos x="184" y="196"/>
                </a:cxn>
                <a:cxn ang="0">
                  <a:pos x="186" y="186"/>
                </a:cxn>
                <a:cxn ang="0">
                  <a:pos x="188" y="177"/>
                </a:cxn>
                <a:cxn ang="0">
                  <a:pos x="188" y="169"/>
                </a:cxn>
                <a:cxn ang="0">
                  <a:pos x="190" y="163"/>
                </a:cxn>
                <a:cxn ang="0">
                  <a:pos x="188" y="152"/>
                </a:cxn>
                <a:cxn ang="0">
                  <a:pos x="184" y="141"/>
                </a:cxn>
                <a:cxn ang="0">
                  <a:pos x="182" y="133"/>
                </a:cxn>
                <a:cxn ang="0">
                  <a:pos x="178" y="125"/>
                </a:cxn>
                <a:cxn ang="0">
                  <a:pos x="177" y="118"/>
                </a:cxn>
                <a:cxn ang="0">
                  <a:pos x="175" y="112"/>
                </a:cxn>
                <a:cxn ang="0">
                  <a:pos x="173" y="103"/>
                </a:cxn>
                <a:cxn ang="0">
                  <a:pos x="169" y="97"/>
                </a:cxn>
                <a:cxn ang="0">
                  <a:pos x="167" y="89"/>
                </a:cxn>
                <a:cxn ang="0">
                  <a:pos x="165" y="85"/>
                </a:cxn>
                <a:cxn ang="0">
                  <a:pos x="163" y="74"/>
                </a:cxn>
                <a:cxn ang="0">
                  <a:pos x="159" y="70"/>
                </a:cxn>
                <a:cxn ang="0">
                  <a:pos x="156" y="65"/>
                </a:cxn>
                <a:cxn ang="0">
                  <a:pos x="152" y="61"/>
                </a:cxn>
                <a:cxn ang="0">
                  <a:pos x="144" y="57"/>
                </a:cxn>
                <a:cxn ang="0">
                  <a:pos x="138" y="53"/>
                </a:cxn>
                <a:cxn ang="0">
                  <a:pos x="127" y="46"/>
                </a:cxn>
                <a:cxn ang="0">
                  <a:pos x="121" y="44"/>
                </a:cxn>
                <a:cxn ang="0">
                  <a:pos x="119" y="38"/>
                </a:cxn>
                <a:cxn ang="0">
                  <a:pos x="119" y="32"/>
                </a:cxn>
                <a:cxn ang="0">
                  <a:pos x="118" y="23"/>
                </a:cxn>
                <a:cxn ang="0">
                  <a:pos x="118" y="17"/>
                </a:cxn>
                <a:cxn ang="0">
                  <a:pos x="108" y="11"/>
                </a:cxn>
                <a:cxn ang="0">
                  <a:pos x="100" y="7"/>
                </a:cxn>
                <a:cxn ang="0">
                  <a:pos x="91" y="2"/>
                </a:cxn>
                <a:cxn ang="0">
                  <a:pos x="89" y="0"/>
                </a:cxn>
                <a:cxn ang="0">
                  <a:pos x="43" y="103"/>
                </a:cxn>
                <a:cxn ang="0">
                  <a:pos x="43" y="103"/>
                </a:cxn>
              </a:cxnLst>
              <a:rect l="0" t="0" r="r" b="b"/>
              <a:pathLst>
                <a:path w="190" h="350">
                  <a:moveTo>
                    <a:pt x="43" y="103"/>
                  </a:moveTo>
                  <a:lnTo>
                    <a:pt x="45" y="101"/>
                  </a:lnTo>
                  <a:lnTo>
                    <a:pt x="55" y="104"/>
                  </a:lnTo>
                  <a:lnTo>
                    <a:pt x="59" y="106"/>
                  </a:lnTo>
                  <a:lnTo>
                    <a:pt x="62" y="114"/>
                  </a:lnTo>
                  <a:lnTo>
                    <a:pt x="64" y="118"/>
                  </a:lnTo>
                  <a:lnTo>
                    <a:pt x="66" y="125"/>
                  </a:lnTo>
                  <a:lnTo>
                    <a:pt x="68" y="131"/>
                  </a:lnTo>
                  <a:lnTo>
                    <a:pt x="70" y="139"/>
                  </a:lnTo>
                  <a:lnTo>
                    <a:pt x="70" y="146"/>
                  </a:lnTo>
                  <a:lnTo>
                    <a:pt x="70" y="152"/>
                  </a:lnTo>
                  <a:lnTo>
                    <a:pt x="68" y="160"/>
                  </a:lnTo>
                  <a:lnTo>
                    <a:pt x="68" y="167"/>
                  </a:lnTo>
                  <a:lnTo>
                    <a:pt x="68" y="173"/>
                  </a:lnTo>
                  <a:lnTo>
                    <a:pt x="66" y="179"/>
                  </a:lnTo>
                  <a:lnTo>
                    <a:pt x="64" y="184"/>
                  </a:lnTo>
                  <a:lnTo>
                    <a:pt x="64" y="190"/>
                  </a:lnTo>
                  <a:lnTo>
                    <a:pt x="61" y="198"/>
                  </a:lnTo>
                  <a:lnTo>
                    <a:pt x="59" y="205"/>
                  </a:lnTo>
                  <a:lnTo>
                    <a:pt x="55" y="207"/>
                  </a:lnTo>
                  <a:lnTo>
                    <a:pt x="55" y="211"/>
                  </a:lnTo>
                  <a:lnTo>
                    <a:pt x="0" y="232"/>
                  </a:lnTo>
                  <a:lnTo>
                    <a:pt x="21" y="295"/>
                  </a:lnTo>
                  <a:lnTo>
                    <a:pt x="59" y="350"/>
                  </a:lnTo>
                  <a:lnTo>
                    <a:pt x="99" y="335"/>
                  </a:lnTo>
                  <a:lnTo>
                    <a:pt x="157" y="264"/>
                  </a:lnTo>
                  <a:lnTo>
                    <a:pt x="180" y="215"/>
                  </a:lnTo>
                  <a:lnTo>
                    <a:pt x="180" y="213"/>
                  </a:lnTo>
                  <a:lnTo>
                    <a:pt x="182" y="207"/>
                  </a:lnTo>
                  <a:lnTo>
                    <a:pt x="182" y="201"/>
                  </a:lnTo>
                  <a:lnTo>
                    <a:pt x="184" y="196"/>
                  </a:lnTo>
                  <a:lnTo>
                    <a:pt x="186" y="186"/>
                  </a:lnTo>
                  <a:lnTo>
                    <a:pt x="188" y="177"/>
                  </a:lnTo>
                  <a:lnTo>
                    <a:pt x="188" y="169"/>
                  </a:lnTo>
                  <a:lnTo>
                    <a:pt x="190" y="163"/>
                  </a:lnTo>
                  <a:lnTo>
                    <a:pt x="188" y="152"/>
                  </a:lnTo>
                  <a:lnTo>
                    <a:pt x="184" y="141"/>
                  </a:lnTo>
                  <a:lnTo>
                    <a:pt x="182" y="133"/>
                  </a:lnTo>
                  <a:lnTo>
                    <a:pt x="178" y="125"/>
                  </a:lnTo>
                  <a:lnTo>
                    <a:pt x="177" y="118"/>
                  </a:lnTo>
                  <a:lnTo>
                    <a:pt x="175" y="112"/>
                  </a:lnTo>
                  <a:lnTo>
                    <a:pt x="173" y="103"/>
                  </a:lnTo>
                  <a:lnTo>
                    <a:pt x="169" y="97"/>
                  </a:lnTo>
                  <a:lnTo>
                    <a:pt x="167" y="89"/>
                  </a:lnTo>
                  <a:lnTo>
                    <a:pt x="165" y="85"/>
                  </a:lnTo>
                  <a:lnTo>
                    <a:pt x="163" y="74"/>
                  </a:lnTo>
                  <a:lnTo>
                    <a:pt x="159" y="70"/>
                  </a:lnTo>
                  <a:lnTo>
                    <a:pt x="156" y="65"/>
                  </a:lnTo>
                  <a:lnTo>
                    <a:pt x="152" y="61"/>
                  </a:lnTo>
                  <a:lnTo>
                    <a:pt x="144" y="57"/>
                  </a:lnTo>
                  <a:lnTo>
                    <a:pt x="138" y="53"/>
                  </a:lnTo>
                  <a:lnTo>
                    <a:pt x="127" y="46"/>
                  </a:lnTo>
                  <a:lnTo>
                    <a:pt x="121" y="44"/>
                  </a:lnTo>
                  <a:lnTo>
                    <a:pt x="119" y="38"/>
                  </a:lnTo>
                  <a:lnTo>
                    <a:pt x="119" y="32"/>
                  </a:lnTo>
                  <a:lnTo>
                    <a:pt x="118" y="23"/>
                  </a:lnTo>
                  <a:lnTo>
                    <a:pt x="118" y="17"/>
                  </a:lnTo>
                  <a:lnTo>
                    <a:pt x="108" y="11"/>
                  </a:lnTo>
                  <a:lnTo>
                    <a:pt x="100" y="7"/>
                  </a:lnTo>
                  <a:lnTo>
                    <a:pt x="91" y="2"/>
                  </a:lnTo>
                  <a:lnTo>
                    <a:pt x="89" y="0"/>
                  </a:lnTo>
                  <a:lnTo>
                    <a:pt x="43" y="103"/>
                  </a:lnTo>
                  <a:lnTo>
                    <a:pt x="43" y="10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6" name="Freeform 797"/>
            <p:cNvSpPr>
              <a:spLocks/>
            </p:cNvSpPr>
            <p:nvPr/>
          </p:nvSpPr>
          <p:spPr bwMode="auto">
            <a:xfrm>
              <a:off x="4895850" y="3968751"/>
              <a:ext cx="631825" cy="1592263"/>
            </a:xfrm>
            <a:custGeom>
              <a:avLst/>
              <a:gdLst/>
              <a:ahLst/>
              <a:cxnLst>
                <a:cxn ang="0">
                  <a:pos x="777" y="2"/>
                </a:cxn>
                <a:cxn ang="0">
                  <a:pos x="762" y="0"/>
                </a:cxn>
                <a:cxn ang="0">
                  <a:pos x="743" y="2"/>
                </a:cxn>
                <a:cxn ang="0">
                  <a:pos x="734" y="9"/>
                </a:cxn>
                <a:cxn ang="0">
                  <a:pos x="726" y="19"/>
                </a:cxn>
                <a:cxn ang="0">
                  <a:pos x="713" y="32"/>
                </a:cxn>
                <a:cxn ang="0">
                  <a:pos x="698" y="45"/>
                </a:cxn>
                <a:cxn ang="0">
                  <a:pos x="680" y="59"/>
                </a:cxn>
                <a:cxn ang="0">
                  <a:pos x="667" y="70"/>
                </a:cxn>
                <a:cxn ang="0">
                  <a:pos x="656" y="85"/>
                </a:cxn>
                <a:cxn ang="0">
                  <a:pos x="652" y="102"/>
                </a:cxn>
                <a:cxn ang="0">
                  <a:pos x="656" y="118"/>
                </a:cxn>
                <a:cxn ang="0">
                  <a:pos x="661" y="131"/>
                </a:cxn>
                <a:cxn ang="0">
                  <a:pos x="667" y="144"/>
                </a:cxn>
                <a:cxn ang="0">
                  <a:pos x="675" y="152"/>
                </a:cxn>
                <a:cxn ang="0">
                  <a:pos x="593" y="454"/>
                </a:cxn>
                <a:cxn ang="0">
                  <a:pos x="456" y="650"/>
                </a:cxn>
                <a:cxn ang="0">
                  <a:pos x="332" y="736"/>
                </a:cxn>
                <a:cxn ang="0">
                  <a:pos x="251" y="896"/>
                </a:cxn>
                <a:cxn ang="0">
                  <a:pos x="306" y="1082"/>
                </a:cxn>
                <a:cxn ang="0">
                  <a:pos x="281" y="1183"/>
                </a:cxn>
                <a:cxn ang="0">
                  <a:pos x="180" y="1198"/>
                </a:cxn>
                <a:cxn ang="0">
                  <a:pos x="171" y="1205"/>
                </a:cxn>
                <a:cxn ang="0">
                  <a:pos x="148" y="1234"/>
                </a:cxn>
                <a:cxn ang="0">
                  <a:pos x="118" y="1274"/>
                </a:cxn>
                <a:cxn ang="0">
                  <a:pos x="83" y="1331"/>
                </a:cxn>
                <a:cxn ang="0">
                  <a:pos x="47" y="1396"/>
                </a:cxn>
                <a:cxn ang="0">
                  <a:pos x="21" y="1470"/>
                </a:cxn>
                <a:cxn ang="0">
                  <a:pos x="4" y="1550"/>
                </a:cxn>
                <a:cxn ang="0">
                  <a:pos x="4" y="1635"/>
                </a:cxn>
                <a:cxn ang="0">
                  <a:pos x="15" y="1713"/>
                </a:cxn>
                <a:cxn ang="0">
                  <a:pos x="30" y="1780"/>
                </a:cxn>
                <a:cxn ang="0">
                  <a:pos x="53" y="1835"/>
                </a:cxn>
                <a:cxn ang="0">
                  <a:pos x="81" y="1884"/>
                </a:cxn>
                <a:cxn ang="0">
                  <a:pos x="120" y="1922"/>
                </a:cxn>
                <a:cxn ang="0">
                  <a:pos x="167" y="1955"/>
                </a:cxn>
                <a:cxn ang="0">
                  <a:pos x="226" y="1981"/>
                </a:cxn>
                <a:cxn ang="0">
                  <a:pos x="300" y="2004"/>
                </a:cxn>
                <a:cxn ang="0">
                  <a:pos x="547" y="1949"/>
                </a:cxn>
                <a:cxn ang="0">
                  <a:pos x="667" y="1835"/>
                </a:cxn>
                <a:cxn ang="0">
                  <a:pos x="745" y="1548"/>
                </a:cxn>
                <a:cxn ang="0">
                  <a:pos x="682" y="1280"/>
                </a:cxn>
                <a:cxn ang="0">
                  <a:pos x="625" y="1166"/>
                </a:cxn>
                <a:cxn ang="0">
                  <a:pos x="669" y="1095"/>
                </a:cxn>
                <a:cxn ang="0">
                  <a:pos x="732" y="1097"/>
                </a:cxn>
                <a:cxn ang="0">
                  <a:pos x="770" y="890"/>
                </a:cxn>
                <a:cxn ang="0">
                  <a:pos x="707" y="740"/>
                </a:cxn>
                <a:cxn ang="0">
                  <a:pos x="648" y="572"/>
                </a:cxn>
                <a:cxn ang="0">
                  <a:pos x="696" y="336"/>
                </a:cxn>
                <a:cxn ang="0">
                  <a:pos x="757" y="171"/>
                </a:cxn>
                <a:cxn ang="0">
                  <a:pos x="768" y="165"/>
                </a:cxn>
                <a:cxn ang="0">
                  <a:pos x="781" y="158"/>
                </a:cxn>
                <a:cxn ang="0">
                  <a:pos x="793" y="148"/>
                </a:cxn>
                <a:cxn ang="0">
                  <a:pos x="795" y="137"/>
                </a:cxn>
                <a:cxn ang="0">
                  <a:pos x="793" y="120"/>
                </a:cxn>
                <a:cxn ang="0">
                  <a:pos x="787" y="102"/>
                </a:cxn>
                <a:cxn ang="0">
                  <a:pos x="783" y="93"/>
                </a:cxn>
                <a:cxn ang="0">
                  <a:pos x="781" y="4"/>
                </a:cxn>
              </a:cxnLst>
              <a:rect l="0" t="0" r="r" b="b"/>
              <a:pathLst>
                <a:path w="796" h="2004">
                  <a:moveTo>
                    <a:pt x="781" y="4"/>
                  </a:moveTo>
                  <a:lnTo>
                    <a:pt x="777" y="2"/>
                  </a:lnTo>
                  <a:lnTo>
                    <a:pt x="772" y="2"/>
                  </a:lnTo>
                  <a:lnTo>
                    <a:pt x="762" y="0"/>
                  </a:lnTo>
                  <a:lnTo>
                    <a:pt x="753" y="2"/>
                  </a:lnTo>
                  <a:lnTo>
                    <a:pt x="743" y="2"/>
                  </a:lnTo>
                  <a:lnTo>
                    <a:pt x="738" y="7"/>
                  </a:lnTo>
                  <a:lnTo>
                    <a:pt x="734" y="9"/>
                  </a:lnTo>
                  <a:lnTo>
                    <a:pt x="730" y="13"/>
                  </a:lnTo>
                  <a:lnTo>
                    <a:pt x="726" y="19"/>
                  </a:lnTo>
                  <a:lnTo>
                    <a:pt x="720" y="26"/>
                  </a:lnTo>
                  <a:lnTo>
                    <a:pt x="713" y="32"/>
                  </a:lnTo>
                  <a:lnTo>
                    <a:pt x="705" y="40"/>
                  </a:lnTo>
                  <a:lnTo>
                    <a:pt x="698" y="45"/>
                  </a:lnTo>
                  <a:lnTo>
                    <a:pt x="690" y="53"/>
                  </a:lnTo>
                  <a:lnTo>
                    <a:pt x="680" y="59"/>
                  </a:lnTo>
                  <a:lnTo>
                    <a:pt x="675" y="64"/>
                  </a:lnTo>
                  <a:lnTo>
                    <a:pt x="667" y="70"/>
                  </a:lnTo>
                  <a:lnTo>
                    <a:pt x="661" y="76"/>
                  </a:lnTo>
                  <a:lnTo>
                    <a:pt x="656" y="85"/>
                  </a:lnTo>
                  <a:lnTo>
                    <a:pt x="652" y="95"/>
                  </a:lnTo>
                  <a:lnTo>
                    <a:pt x="652" y="102"/>
                  </a:lnTo>
                  <a:lnTo>
                    <a:pt x="656" y="112"/>
                  </a:lnTo>
                  <a:lnTo>
                    <a:pt x="656" y="118"/>
                  </a:lnTo>
                  <a:lnTo>
                    <a:pt x="660" y="123"/>
                  </a:lnTo>
                  <a:lnTo>
                    <a:pt x="661" y="131"/>
                  </a:lnTo>
                  <a:lnTo>
                    <a:pt x="665" y="139"/>
                  </a:lnTo>
                  <a:lnTo>
                    <a:pt x="667" y="144"/>
                  </a:lnTo>
                  <a:lnTo>
                    <a:pt x="671" y="150"/>
                  </a:lnTo>
                  <a:lnTo>
                    <a:pt x="675" y="152"/>
                  </a:lnTo>
                  <a:lnTo>
                    <a:pt x="675" y="156"/>
                  </a:lnTo>
                  <a:lnTo>
                    <a:pt x="593" y="454"/>
                  </a:lnTo>
                  <a:lnTo>
                    <a:pt x="542" y="549"/>
                  </a:lnTo>
                  <a:lnTo>
                    <a:pt x="456" y="650"/>
                  </a:lnTo>
                  <a:lnTo>
                    <a:pt x="391" y="696"/>
                  </a:lnTo>
                  <a:lnTo>
                    <a:pt x="332" y="736"/>
                  </a:lnTo>
                  <a:lnTo>
                    <a:pt x="279" y="808"/>
                  </a:lnTo>
                  <a:lnTo>
                    <a:pt x="251" y="896"/>
                  </a:lnTo>
                  <a:lnTo>
                    <a:pt x="245" y="966"/>
                  </a:lnTo>
                  <a:lnTo>
                    <a:pt x="306" y="1082"/>
                  </a:lnTo>
                  <a:lnTo>
                    <a:pt x="310" y="1148"/>
                  </a:lnTo>
                  <a:lnTo>
                    <a:pt x="281" y="1183"/>
                  </a:lnTo>
                  <a:lnTo>
                    <a:pt x="222" y="1202"/>
                  </a:lnTo>
                  <a:lnTo>
                    <a:pt x="180" y="1198"/>
                  </a:lnTo>
                  <a:lnTo>
                    <a:pt x="177" y="1200"/>
                  </a:lnTo>
                  <a:lnTo>
                    <a:pt x="171" y="1205"/>
                  </a:lnTo>
                  <a:lnTo>
                    <a:pt x="159" y="1219"/>
                  </a:lnTo>
                  <a:lnTo>
                    <a:pt x="148" y="1234"/>
                  </a:lnTo>
                  <a:lnTo>
                    <a:pt x="133" y="1251"/>
                  </a:lnTo>
                  <a:lnTo>
                    <a:pt x="118" y="1274"/>
                  </a:lnTo>
                  <a:lnTo>
                    <a:pt x="99" y="1301"/>
                  </a:lnTo>
                  <a:lnTo>
                    <a:pt x="83" y="1331"/>
                  </a:lnTo>
                  <a:lnTo>
                    <a:pt x="64" y="1361"/>
                  </a:lnTo>
                  <a:lnTo>
                    <a:pt x="47" y="1396"/>
                  </a:lnTo>
                  <a:lnTo>
                    <a:pt x="32" y="1432"/>
                  </a:lnTo>
                  <a:lnTo>
                    <a:pt x="21" y="1470"/>
                  </a:lnTo>
                  <a:lnTo>
                    <a:pt x="9" y="1510"/>
                  </a:lnTo>
                  <a:lnTo>
                    <a:pt x="4" y="1550"/>
                  </a:lnTo>
                  <a:lnTo>
                    <a:pt x="0" y="1592"/>
                  </a:lnTo>
                  <a:lnTo>
                    <a:pt x="4" y="1635"/>
                  </a:lnTo>
                  <a:lnTo>
                    <a:pt x="7" y="1673"/>
                  </a:lnTo>
                  <a:lnTo>
                    <a:pt x="15" y="1713"/>
                  </a:lnTo>
                  <a:lnTo>
                    <a:pt x="21" y="1746"/>
                  </a:lnTo>
                  <a:lnTo>
                    <a:pt x="30" y="1780"/>
                  </a:lnTo>
                  <a:lnTo>
                    <a:pt x="40" y="1808"/>
                  </a:lnTo>
                  <a:lnTo>
                    <a:pt x="53" y="1835"/>
                  </a:lnTo>
                  <a:lnTo>
                    <a:pt x="64" y="1860"/>
                  </a:lnTo>
                  <a:lnTo>
                    <a:pt x="81" y="1884"/>
                  </a:lnTo>
                  <a:lnTo>
                    <a:pt x="99" y="1903"/>
                  </a:lnTo>
                  <a:lnTo>
                    <a:pt x="120" y="1922"/>
                  </a:lnTo>
                  <a:lnTo>
                    <a:pt x="140" y="1940"/>
                  </a:lnTo>
                  <a:lnTo>
                    <a:pt x="167" y="1955"/>
                  </a:lnTo>
                  <a:lnTo>
                    <a:pt x="196" y="1968"/>
                  </a:lnTo>
                  <a:lnTo>
                    <a:pt x="226" y="1981"/>
                  </a:lnTo>
                  <a:lnTo>
                    <a:pt x="262" y="1993"/>
                  </a:lnTo>
                  <a:lnTo>
                    <a:pt x="300" y="2004"/>
                  </a:lnTo>
                  <a:lnTo>
                    <a:pt x="456" y="1995"/>
                  </a:lnTo>
                  <a:lnTo>
                    <a:pt x="547" y="1949"/>
                  </a:lnTo>
                  <a:lnTo>
                    <a:pt x="601" y="1917"/>
                  </a:lnTo>
                  <a:lnTo>
                    <a:pt x="667" y="1835"/>
                  </a:lnTo>
                  <a:lnTo>
                    <a:pt x="705" y="1749"/>
                  </a:lnTo>
                  <a:lnTo>
                    <a:pt x="745" y="1548"/>
                  </a:lnTo>
                  <a:lnTo>
                    <a:pt x="743" y="1316"/>
                  </a:lnTo>
                  <a:lnTo>
                    <a:pt x="682" y="1280"/>
                  </a:lnTo>
                  <a:lnTo>
                    <a:pt x="635" y="1232"/>
                  </a:lnTo>
                  <a:lnTo>
                    <a:pt x="625" y="1166"/>
                  </a:lnTo>
                  <a:lnTo>
                    <a:pt x="648" y="1120"/>
                  </a:lnTo>
                  <a:lnTo>
                    <a:pt x="669" y="1095"/>
                  </a:lnTo>
                  <a:lnTo>
                    <a:pt x="717" y="1107"/>
                  </a:lnTo>
                  <a:lnTo>
                    <a:pt x="732" y="1097"/>
                  </a:lnTo>
                  <a:lnTo>
                    <a:pt x="766" y="993"/>
                  </a:lnTo>
                  <a:lnTo>
                    <a:pt x="770" y="890"/>
                  </a:lnTo>
                  <a:lnTo>
                    <a:pt x="757" y="818"/>
                  </a:lnTo>
                  <a:lnTo>
                    <a:pt x="707" y="740"/>
                  </a:lnTo>
                  <a:lnTo>
                    <a:pt x="652" y="631"/>
                  </a:lnTo>
                  <a:lnTo>
                    <a:pt x="648" y="572"/>
                  </a:lnTo>
                  <a:lnTo>
                    <a:pt x="660" y="508"/>
                  </a:lnTo>
                  <a:lnTo>
                    <a:pt x="696" y="336"/>
                  </a:lnTo>
                  <a:lnTo>
                    <a:pt x="757" y="171"/>
                  </a:lnTo>
                  <a:lnTo>
                    <a:pt x="757" y="171"/>
                  </a:lnTo>
                  <a:lnTo>
                    <a:pt x="762" y="169"/>
                  </a:lnTo>
                  <a:lnTo>
                    <a:pt x="768" y="165"/>
                  </a:lnTo>
                  <a:lnTo>
                    <a:pt x="776" y="163"/>
                  </a:lnTo>
                  <a:lnTo>
                    <a:pt x="781" y="158"/>
                  </a:lnTo>
                  <a:lnTo>
                    <a:pt x="787" y="154"/>
                  </a:lnTo>
                  <a:lnTo>
                    <a:pt x="793" y="148"/>
                  </a:lnTo>
                  <a:lnTo>
                    <a:pt x="796" y="144"/>
                  </a:lnTo>
                  <a:lnTo>
                    <a:pt x="795" y="137"/>
                  </a:lnTo>
                  <a:lnTo>
                    <a:pt x="795" y="129"/>
                  </a:lnTo>
                  <a:lnTo>
                    <a:pt x="793" y="120"/>
                  </a:lnTo>
                  <a:lnTo>
                    <a:pt x="791" y="112"/>
                  </a:lnTo>
                  <a:lnTo>
                    <a:pt x="787" y="102"/>
                  </a:lnTo>
                  <a:lnTo>
                    <a:pt x="785" y="97"/>
                  </a:lnTo>
                  <a:lnTo>
                    <a:pt x="783" y="93"/>
                  </a:lnTo>
                  <a:lnTo>
                    <a:pt x="789" y="15"/>
                  </a:lnTo>
                  <a:lnTo>
                    <a:pt x="781" y="4"/>
                  </a:lnTo>
                  <a:lnTo>
                    <a:pt x="781" y="4"/>
                  </a:lnTo>
                  <a:close/>
                </a:path>
              </a:pathLst>
            </a:custGeom>
            <a:solidFill>
              <a:srgbClr val="CC80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7" name="Freeform 798"/>
            <p:cNvSpPr>
              <a:spLocks/>
            </p:cNvSpPr>
            <p:nvPr/>
          </p:nvSpPr>
          <p:spPr bwMode="auto">
            <a:xfrm>
              <a:off x="3527425" y="4524376"/>
              <a:ext cx="566737" cy="641350"/>
            </a:xfrm>
            <a:custGeom>
              <a:avLst/>
              <a:gdLst/>
              <a:ahLst/>
              <a:cxnLst>
                <a:cxn ang="0">
                  <a:pos x="257" y="26"/>
                </a:cxn>
                <a:cxn ang="0">
                  <a:pos x="251" y="30"/>
                </a:cxn>
                <a:cxn ang="0">
                  <a:pos x="236" y="41"/>
                </a:cxn>
                <a:cxn ang="0">
                  <a:pos x="215" y="59"/>
                </a:cxn>
                <a:cxn ang="0">
                  <a:pos x="192" y="80"/>
                </a:cxn>
                <a:cxn ang="0">
                  <a:pos x="165" y="100"/>
                </a:cxn>
                <a:cxn ang="0">
                  <a:pos x="144" y="119"/>
                </a:cxn>
                <a:cxn ang="0">
                  <a:pos x="125" y="135"/>
                </a:cxn>
                <a:cxn ang="0">
                  <a:pos x="116" y="146"/>
                </a:cxn>
                <a:cxn ang="0">
                  <a:pos x="106" y="157"/>
                </a:cxn>
                <a:cxn ang="0">
                  <a:pos x="95" y="182"/>
                </a:cxn>
                <a:cxn ang="0">
                  <a:pos x="80" y="216"/>
                </a:cxn>
                <a:cxn ang="0">
                  <a:pos x="65" y="254"/>
                </a:cxn>
                <a:cxn ang="0">
                  <a:pos x="47" y="293"/>
                </a:cxn>
                <a:cxn ang="0">
                  <a:pos x="34" y="327"/>
                </a:cxn>
                <a:cxn ang="0">
                  <a:pos x="23" y="355"/>
                </a:cxn>
                <a:cxn ang="0">
                  <a:pos x="17" y="370"/>
                </a:cxn>
                <a:cxn ang="0">
                  <a:pos x="9" y="389"/>
                </a:cxn>
                <a:cxn ang="0">
                  <a:pos x="6" y="401"/>
                </a:cxn>
                <a:cxn ang="0">
                  <a:pos x="4" y="416"/>
                </a:cxn>
                <a:cxn ang="0">
                  <a:pos x="0" y="429"/>
                </a:cxn>
                <a:cxn ang="0">
                  <a:pos x="0" y="441"/>
                </a:cxn>
                <a:cxn ang="0">
                  <a:pos x="6" y="466"/>
                </a:cxn>
                <a:cxn ang="0">
                  <a:pos x="15" y="485"/>
                </a:cxn>
                <a:cxn ang="0">
                  <a:pos x="30" y="496"/>
                </a:cxn>
                <a:cxn ang="0">
                  <a:pos x="44" y="504"/>
                </a:cxn>
                <a:cxn ang="0">
                  <a:pos x="51" y="507"/>
                </a:cxn>
                <a:cxn ang="0">
                  <a:pos x="163" y="466"/>
                </a:cxn>
                <a:cxn ang="0">
                  <a:pos x="205" y="766"/>
                </a:cxn>
                <a:cxn ang="0">
                  <a:pos x="312" y="711"/>
                </a:cxn>
                <a:cxn ang="0">
                  <a:pos x="338" y="720"/>
                </a:cxn>
                <a:cxn ang="0">
                  <a:pos x="477" y="808"/>
                </a:cxn>
                <a:cxn ang="0">
                  <a:pos x="544" y="597"/>
                </a:cxn>
                <a:cxn ang="0">
                  <a:pos x="603" y="454"/>
                </a:cxn>
                <a:cxn ang="0">
                  <a:pos x="606" y="441"/>
                </a:cxn>
                <a:cxn ang="0">
                  <a:pos x="620" y="414"/>
                </a:cxn>
                <a:cxn ang="0">
                  <a:pos x="637" y="372"/>
                </a:cxn>
                <a:cxn ang="0">
                  <a:pos x="658" y="327"/>
                </a:cxn>
                <a:cxn ang="0">
                  <a:pos x="677" y="277"/>
                </a:cxn>
                <a:cxn ang="0">
                  <a:pos x="694" y="235"/>
                </a:cxn>
                <a:cxn ang="0">
                  <a:pos x="707" y="205"/>
                </a:cxn>
                <a:cxn ang="0">
                  <a:pos x="713" y="192"/>
                </a:cxn>
                <a:cxn ang="0">
                  <a:pos x="709" y="173"/>
                </a:cxn>
                <a:cxn ang="0">
                  <a:pos x="703" y="161"/>
                </a:cxn>
                <a:cxn ang="0">
                  <a:pos x="506" y="3"/>
                </a:cxn>
                <a:cxn ang="0">
                  <a:pos x="340" y="0"/>
                </a:cxn>
              </a:cxnLst>
              <a:rect l="0" t="0" r="r" b="b"/>
              <a:pathLst>
                <a:path w="713" h="808">
                  <a:moveTo>
                    <a:pt x="340" y="0"/>
                  </a:moveTo>
                  <a:lnTo>
                    <a:pt x="257" y="26"/>
                  </a:lnTo>
                  <a:lnTo>
                    <a:pt x="255" y="26"/>
                  </a:lnTo>
                  <a:lnTo>
                    <a:pt x="251" y="30"/>
                  </a:lnTo>
                  <a:lnTo>
                    <a:pt x="243" y="34"/>
                  </a:lnTo>
                  <a:lnTo>
                    <a:pt x="236" y="41"/>
                  </a:lnTo>
                  <a:lnTo>
                    <a:pt x="226" y="49"/>
                  </a:lnTo>
                  <a:lnTo>
                    <a:pt x="215" y="59"/>
                  </a:lnTo>
                  <a:lnTo>
                    <a:pt x="203" y="70"/>
                  </a:lnTo>
                  <a:lnTo>
                    <a:pt x="192" y="80"/>
                  </a:lnTo>
                  <a:lnTo>
                    <a:pt x="177" y="89"/>
                  </a:lnTo>
                  <a:lnTo>
                    <a:pt x="165" y="100"/>
                  </a:lnTo>
                  <a:lnTo>
                    <a:pt x="154" y="110"/>
                  </a:lnTo>
                  <a:lnTo>
                    <a:pt x="144" y="119"/>
                  </a:lnTo>
                  <a:lnTo>
                    <a:pt x="133" y="127"/>
                  </a:lnTo>
                  <a:lnTo>
                    <a:pt x="125" y="135"/>
                  </a:lnTo>
                  <a:lnTo>
                    <a:pt x="120" y="140"/>
                  </a:lnTo>
                  <a:lnTo>
                    <a:pt x="116" y="146"/>
                  </a:lnTo>
                  <a:lnTo>
                    <a:pt x="112" y="150"/>
                  </a:lnTo>
                  <a:lnTo>
                    <a:pt x="106" y="157"/>
                  </a:lnTo>
                  <a:lnTo>
                    <a:pt x="101" y="167"/>
                  </a:lnTo>
                  <a:lnTo>
                    <a:pt x="95" y="182"/>
                  </a:lnTo>
                  <a:lnTo>
                    <a:pt x="87" y="197"/>
                  </a:lnTo>
                  <a:lnTo>
                    <a:pt x="80" y="216"/>
                  </a:lnTo>
                  <a:lnTo>
                    <a:pt x="70" y="235"/>
                  </a:lnTo>
                  <a:lnTo>
                    <a:pt x="65" y="254"/>
                  </a:lnTo>
                  <a:lnTo>
                    <a:pt x="55" y="273"/>
                  </a:lnTo>
                  <a:lnTo>
                    <a:pt x="47" y="293"/>
                  </a:lnTo>
                  <a:lnTo>
                    <a:pt x="40" y="310"/>
                  </a:lnTo>
                  <a:lnTo>
                    <a:pt x="34" y="327"/>
                  </a:lnTo>
                  <a:lnTo>
                    <a:pt x="26" y="342"/>
                  </a:lnTo>
                  <a:lnTo>
                    <a:pt x="23" y="355"/>
                  </a:lnTo>
                  <a:lnTo>
                    <a:pt x="17" y="365"/>
                  </a:lnTo>
                  <a:lnTo>
                    <a:pt x="17" y="370"/>
                  </a:lnTo>
                  <a:lnTo>
                    <a:pt x="13" y="380"/>
                  </a:lnTo>
                  <a:lnTo>
                    <a:pt x="9" y="389"/>
                  </a:lnTo>
                  <a:lnTo>
                    <a:pt x="7" y="395"/>
                  </a:lnTo>
                  <a:lnTo>
                    <a:pt x="6" y="401"/>
                  </a:lnTo>
                  <a:lnTo>
                    <a:pt x="4" y="409"/>
                  </a:lnTo>
                  <a:lnTo>
                    <a:pt x="4" y="416"/>
                  </a:lnTo>
                  <a:lnTo>
                    <a:pt x="2" y="422"/>
                  </a:lnTo>
                  <a:lnTo>
                    <a:pt x="0" y="429"/>
                  </a:lnTo>
                  <a:lnTo>
                    <a:pt x="0" y="435"/>
                  </a:lnTo>
                  <a:lnTo>
                    <a:pt x="0" y="441"/>
                  </a:lnTo>
                  <a:lnTo>
                    <a:pt x="2" y="454"/>
                  </a:lnTo>
                  <a:lnTo>
                    <a:pt x="6" y="466"/>
                  </a:lnTo>
                  <a:lnTo>
                    <a:pt x="7" y="475"/>
                  </a:lnTo>
                  <a:lnTo>
                    <a:pt x="15" y="485"/>
                  </a:lnTo>
                  <a:lnTo>
                    <a:pt x="21" y="490"/>
                  </a:lnTo>
                  <a:lnTo>
                    <a:pt x="30" y="496"/>
                  </a:lnTo>
                  <a:lnTo>
                    <a:pt x="36" y="500"/>
                  </a:lnTo>
                  <a:lnTo>
                    <a:pt x="44" y="504"/>
                  </a:lnTo>
                  <a:lnTo>
                    <a:pt x="49" y="505"/>
                  </a:lnTo>
                  <a:lnTo>
                    <a:pt x="51" y="507"/>
                  </a:lnTo>
                  <a:lnTo>
                    <a:pt x="95" y="502"/>
                  </a:lnTo>
                  <a:lnTo>
                    <a:pt x="163" y="466"/>
                  </a:lnTo>
                  <a:lnTo>
                    <a:pt x="173" y="644"/>
                  </a:lnTo>
                  <a:lnTo>
                    <a:pt x="205" y="766"/>
                  </a:lnTo>
                  <a:lnTo>
                    <a:pt x="222" y="772"/>
                  </a:lnTo>
                  <a:lnTo>
                    <a:pt x="312" y="711"/>
                  </a:lnTo>
                  <a:lnTo>
                    <a:pt x="319" y="694"/>
                  </a:lnTo>
                  <a:lnTo>
                    <a:pt x="338" y="720"/>
                  </a:lnTo>
                  <a:lnTo>
                    <a:pt x="420" y="789"/>
                  </a:lnTo>
                  <a:lnTo>
                    <a:pt x="477" y="808"/>
                  </a:lnTo>
                  <a:lnTo>
                    <a:pt x="534" y="806"/>
                  </a:lnTo>
                  <a:lnTo>
                    <a:pt x="544" y="597"/>
                  </a:lnTo>
                  <a:lnTo>
                    <a:pt x="572" y="570"/>
                  </a:lnTo>
                  <a:lnTo>
                    <a:pt x="603" y="454"/>
                  </a:lnTo>
                  <a:lnTo>
                    <a:pt x="603" y="450"/>
                  </a:lnTo>
                  <a:lnTo>
                    <a:pt x="606" y="441"/>
                  </a:lnTo>
                  <a:lnTo>
                    <a:pt x="612" y="429"/>
                  </a:lnTo>
                  <a:lnTo>
                    <a:pt x="620" y="414"/>
                  </a:lnTo>
                  <a:lnTo>
                    <a:pt x="627" y="393"/>
                  </a:lnTo>
                  <a:lnTo>
                    <a:pt x="637" y="372"/>
                  </a:lnTo>
                  <a:lnTo>
                    <a:pt x="646" y="350"/>
                  </a:lnTo>
                  <a:lnTo>
                    <a:pt x="658" y="327"/>
                  </a:lnTo>
                  <a:lnTo>
                    <a:pt x="667" y="302"/>
                  </a:lnTo>
                  <a:lnTo>
                    <a:pt x="677" y="277"/>
                  </a:lnTo>
                  <a:lnTo>
                    <a:pt x="686" y="256"/>
                  </a:lnTo>
                  <a:lnTo>
                    <a:pt x="694" y="235"/>
                  </a:lnTo>
                  <a:lnTo>
                    <a:pt x="702" y="218"/>
                  </a:lnTo>
                  <a:lnTo>
                    <a:pt x="707" y="205"/>
                  </a:lnTo>
                  <a:lnTo>
                    <a:pt x="709" y="196"/>
                  </a:lnTo>
                  <a:lnTo>
                    <a:pt x="713" y="192"/>
                  </a:lnTo>
                  <a:lnTo>
                    <a:pt x="713" y="182"/>
                  </a:lnTo>
                  <a:lnTo>
                    <a:pt x="709" y="173"/>
                  </a:lnTo>
                  <a:lnTo>
                    <a:pt x="703" y="165"/>
                  </a:lnTo>
                  <a:lnTo>
                    <a:pt x="703" y="161"/>
                  </a:lnTo>
                  <a:lnTo>
                    <a:pt x="540" y="13"/>
                  </a:lnTo>
                  <a:lnTo>
                    <a:pt x="506" y="3"/>
                  </a:lnTo>
                  <a:lnTo>
                    <a:pt x="340" y="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8" name="Freeform 799"/>
            <p:cNvSpPr>
              <a:spLocks/>
            </p:cNvSpPr>
            <p:nvPr/>
          </p:nvSpPr>
          <p:spPr bwMode="auto">
            <a:xfrm>
              <a:off x="3706812" y="5073651"/>
              <a:ext cx="231775" cy="406400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78" y="498"/>
                </a:cxn>
                <a:cxn ang="0">
                  <a:pos x="111" y="502"/>
                </a:cxn>
                <a:cxn ang="0">
                  <a:pos x="156" y="487"/>
                </a:cxn>
                <a:cxn ang="0">
                  <a:pos x="232" y="511"/>
                </a:cxn>
                <a:cxn ang="0">
                  <a:pos x="293" y="511"/>
                </a:cxn>
                <a:cxn ang="0">
                  <a:pos x="249" y="106"/>
                </a:cxn>
                <a:cxn ang="0">
                  <a:pos x="95" y="0"/>
                </a:cxn>
                <a:cxn ang="0">
                  <a:pos x="0" y="63"/>
                </a:cxn>
                <a:cxn ang="0">
                  <a:pos x="0" y="63"/>
                </a:cxn>
              </a:cxnLst>
              <a:rect l="0" t="0" r="r" b="b"/>
              <a:pathLst>
                <a:path w="293" h="511">
                  <a:moveTo>
                    <a:pt x="0" y="63"/>
                  </a:moveTo>
                  <a:lnTo>
                    <a:pt x="78" y="498"/>
                  </a:lnTo>
                  <a:lnTo>
                    <a:pt x="111" y="502"/>
                  </a:lnTo>
                  <a:lnTo>
                    <a:pt x="156" y="487"/>
                  </a:lnTo>
                  <a:lnTo>
                    <a:pt x="232" y="511"/>
                  </a:lnTo>
                  <a:lnTo>
                    <a:pt x="293" y="511"/>
                  </a:lnTo>
                  <a:lnTo>
                    <a:pt x="249" y="106"/>
                  </a:lnTo>
                  <a:lnTo>
                    <a:pt x="95" y="0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6363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0" name="Freeform 801"/>
            <p:cNvSpPr>
              <a:spLocks/>
            </p:cNvSpPr>
            <p:nvPr/>
          </p:nvSpPr>
          <p:spPr bwMode="auto">
            <a:xfrm>
              <a:off x="4994275" y="4624388"/>
              <a:ext cx="153987" cy="295275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49" y="0"/>
                </a:cxn>
                <a:cxn ang="0">
                  <a:pos x="126" y="93"/>
                </a:cxn>
                <a:cxn ang="0">
                  <a:pos x="120" y="135"/>
                </a:cxn>
                <a:cxn ang="0">
                  <a:pos x="145" y="126"/>
                </a:cxn>
                <a:cxn ang="0">
                  <a:pos x="149" y="129"/>
                </a:cxn>
                <a:cxn ang="0">
                  <a:pos x="158" y="110"/>
                </a:cxn>
                <a:cxn ang="0">
                  <a:pos x="183" y="107"/>
                </a:cxn>
                <a:cxn ang="0">
                  <a:pos x="194" y="120"/>
                </a:cxn>
                <a:cxn ang="0">
                  <a:pos x="194" y="244"/>
                </a:cxn>
                <a:cxn ang="0">
                  <a:pos x="177" y="251"/>
                </a:cxn>
                <a:cxn ang="0">
                  <a:pos x="187" y="327"/>
                </a:cxn>
                <a:cxn ang="0">
                  <a:pos x="158" y="365"/>
                </a:cxn>
                <a:cxn ang="0">
                  <a:pos x="128" y="373"/>
                </a:cxn>
                <a:cxn ang="0">
                  <a:pos x="0" y="53"/>
                </a:cxn>
                <a:cxn ang="0">
                  <a:pos x="0" y="53"/>
                </a:cxn>
              </a:cxnLst>
              <a:rect l="0" t="0" r="r" b="b"/>
              <a:pathLst>
                <a:path w="194" h="373">
                  <a:moveTo>
                    <a:pt x="0" y="53"/>
                  </a:moveTo>
                  <a:lnTo>
                    <a:pt x="149" y="0"/>
                  </a:lnTo>
                  <a:lnTo>
                    <a:pt x="126" y="93"/>
                  </a:lnTo>
                  <a:lnTo>
                    <a:pt x="120" y="135"/>
                  </a:lnTo>
                  <a:lnTo>
                    <a:pt x="145" y="126"/>
                  </a:lnTo>
                  <a:lnTo>
                    <a:pt x="149" y="129"/>
                  </a:lnTo>
                  <a:lnTo>
                    <a:pt x="158" y="110"/>
                  </a:lnTo>
                  <a:lnTo>
                    <a:pt x="183" y="107"/>
                  </a:lnTo>
                  <a:lnTo>
                    <a:pt x="194" y="120"/>
                  </a:lnTo>
                  <a:lnTo>
                    <a:pt x="194" y="244"/>
                  </a:lnTo>
                  <a:lnTo>
                    <a:pt x="177" y="251"/>
                  </a:lnTo>
                  <a:lnTo>
                    <a:pt x="187" y="327"/>
                  </a:lnTo>
                  <a:lnTo>
                    <a:pt x="158" y="365"/>
                  </a:lnTo>
                  <a:lnTo>
                    <a:pt x="128" y="373"/>
                  </a:lnTo>
                  <a:lnTo>
                    <a:pt x="0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1" name="Freeform 802"/>
            <p:cNvSpPr>
              <a:spLocks/>
            </p:cNvSpPr>
            <p:nvPr/>
          </p:nvSpPr>
          <p:spPr bwMode="auto">
            <a:xfrm>
              <a:off x="5395912" y="4854576"/>
              <a:ext cx="53975" cy="1397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6" y="6"/>
                </a:cxn>
                <a:cxn ang="0">
                  <a:pos x="38" y="10"/>
                </a:cxn>
                <a:cxn ang="0">
                  <a:pos x="42" y="17"/>
                </a:cxn>
                <a:cxn ang="0">
                  <a:pos x="46" y="27"/>
                </a:cxn>
                <a:cxn ang="0">
                  <a:pos x="50" y="38"/>
                </a:cxn>
                <a:cxn ang="0">
                  <a:pos x="51" y="44"/>
                </a:cxn>
                <a:cxn ang="0">
                  <a:pos x="53" y="50"/>
                </a:cxn>
                <a:cxn ang="0">
                  <a:pos x="55" y="57"/>
                </a:cxn>
                <a:cxn ang="0">
                  <a:pos x="57" y="65"/>
                </a:cxn>
                <a:cxn ang="0">
                  <a:pos x="57" y="71"/>
                </a:cxn>
                <a:cxn ang="0">
                  <a:pos x="59" y="76"/>
                </a:cxn>
                <a:cxn ang="0">
                  <a:pos x="61" y="86"/>
                </a:cxn>
                <a:cxn ang="0">
                  <a:pos x="61" y="95"/>
                </a:cxn>
                <a:cxn ang="0">
                  <a:pos x="61" y="105"/>
                </a:cxn>
                <a:cxn ang="0">
                  <a:pos x="63" y="112"/>
                </a:cxn>
                <a:cxn ang="0">
                  <a:pos x="63" y="122"/>
                </a:cxn>
                <a:cxn ang="0">
                  <a:pos x="65" y="131"/>
                </a:cxn>
                <a:cxn ang="0">
                  <a:pos x="65" y="141"/>
                </a:cxn>
                <a:cxn ang="0">
                  <a:pos x="67" y="149"/>
                </a:cxn>
                <a:cxn ang="0">
                  <a:pos x="67" y="156"/>
                </a:cxn>
                <a:cxn ang="0">
                  <a:pos x="67" y="162"/>
                </a:cxn>
                <a:cxn ang="0">
                  <a:pos x="67" y="171"/>
                </a:cxn>
                <a:cxn ang="0">
                  <a:pos x="69" y="177"/>
                </a:cxn>
                <a:cxn ang="0">
                  <a:pos x="19" y="139"/>
                </a:cxn>
                <a:cxn ang="0">
                  <a:pos x="0" y="93"/>
                </a:cxn>
                <a:cxn ang="0">
                  <a:pos x="2" y="36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69" h="177">
                  <a:moveTo>
                    <a:pt x="32" y="0"/>
                  </a:moveTo>
                  <a:lnTo>
                    <a:pt x="36" y="6"/>
                  </a:lnTo>
                  <a:lnTo>
                    <a:pt x="38" y="10"/>
                  </a:lnTo>
                  <a:lnTo>
                    <a:pt x="42" y="17"/>
                  </a:lnTo>
                  <a:lnTo>
                    <a:pt x="46" y="27"/>
                  </a:lnTo>
                  <a:lnTo>
                    <a:pt x="50" y="38"/>
                  </a:lnTo>
                  <a:lnTo>
                    <a:pt x="51" y="44"/>
                  </a:lnTo>
                  <a:lnTo>
                    <a:pt x="53" y="50"/>
                  </a:lnTo>
                  <a:lnTo>
                    <a:pt x="55" y="57"/>
                  </a:lnTo>
                  <a:lnTo>
                    <a:pt x="57" y="65"/>
                  </a:lnTo>
                  <a:lnTo>
                    <a:pt x="57" y="71"/>
                  </a:lnTo>
                  <a:lnTo>
                    <a:pt x="59" y="76"/>
                  </a:lnTo>
                  <a:lnTo>
                    <a:pt x="61" y="86"/>
                  </a:lnTo>
                  <a:lnTo>
                    <a:pt x="61" y="95"/>
                  </a:lnTo>
                  <a:lnTo>
                    <a:pt x="61" y="105"/>
                  </a:lnTo>
                  <a:lnTo>
                    <a:pt x="63" y="112"/>
                  </a:lnTo>
                  <a:lnTo>
                    <a:pt x="63" y="122"/>
                  </a:lnTo>
                  <a:lnTo>
                    <a:pt x="65" y="131"/>
                  </a:lnTo>
                  <a:lnTo>
                    <a:pt x="65" y="141"/>
                  </a:lnTo>
                  <a:lnTo>
                    <a:pt x="67" y="149"/>
                  </a:lnTo>
                  <a:lnTo>
                    <a:pt x="67" y="156"/>
                  </a:lnTo>
                  <a:lnTo>
                    <a:pt x="67" y="162"/>
                  </a:lnTo>
                  <a:lnTo>
                    <a:pt x="67" y="171"/>
                  </a:lnTo>
                  <a:lnTo>
                    <a:pt x="69" y="177"/>
                  </a:lnTo>
                  <a:lnTo>
                    <a:pt x="19" y="139"/>
                  </a:lnTo>
                  <a:lnTo>
                    <a:pt x="0" y="93"/>
                  </a:lnTo>
                  <a:lnTo>
                    <a:pt x="2" y="3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2" name="Freeform 803"/>
            <p:cNvSpPr>
              <a:spLocks/>
            </p:cNvSpPr>
            <p:nvPr/>
          </p:nvSpPr>
          <p:spPr bwMode="auto">
            <a:xfrm>
              <a:off x="3789362" y="4151313"/>
              <a:ext cx="290512" cy="233363"/>
            </a:xfrm>
            <a:custGeom>
              <a:avLst/>
              <a:gdLst/>
              <a:ahLst/>
              <a:cxnLst>
                <a:cxn ang="0">
                  <a:pos x="32" y="127"/>
                </a:cxn>
                <a:cxn ang="0">
                  <a:pos x="28" y="124"/>
                </a:cxn>
                <a:cxn ang="0">
                  <a:pos x="19" y="118"/>
                </a:cxn>
                <a:cxn ang="0">
                  <a:pos x="13" y="112"/>
                </a:cxn>
                <a:cxn ang="0">
                  <a:pos x="7" y="106"/>
                </a:cxn>
                <a:cxn ang="0">
                  <a:pos x="4" y="97"/>
                </a:cxn>
                <a:cxn ang="0">
                  <a:pos x="2" y="91"/>
                </a:cxn>
                <a:cxn ang="0">
                  <a:pos x="0" y="80"/>
                </a:cxn>
                <a:cxn ang="0">
                  <a:pos x="2" y="70"/>
                </a:cxn>
                <a:cxn ang="0">
                  <a:pos x="2" y="61"/>
                </a:cxn>
                <a:cxn ang="0">
                  <a:pos x="4" y="51"/>
                </a:cxn>
                <a:cxn ang="0">
                  <a:pos x="7" y="40"/>
                </a:cxn>
                <a:cxn ang="0">
                  <a:pos x="11" y="32"/>
                </a:cxn>
                <a:cxn ang="0">
                  <a:pos x="17" y="25"/>
                </a:cxn>
                <a:cxn ang="0">
                  <a:pos x="23" y="19"/>
                </a:cxn>
                <a:cxn ang="0">
                  <a:pos x="30" y="11"/>
                </a:cxn>
                <a:cxn ang="0">
                  <a:pos x="42" y="8"/>
                </a:cxn>
                <a:cxn ang="0">
                  <a:pos x="47" y="6"/>
                </a:cxn>
                <a:cxn ang="0">
                  <a:pos x="55" y="4"/>
                </a:cxn>
                <a:cxn ang="0">
                  <a:pos x="63" y="2"/>
                </a:cxn>
                <a:cxn ang="0">
                  <a:pos x="68" y="2"/>
                </a:cxn>
                <a:cxn ang="0">
                  <a:pos x="74" y="2"/>
                </a:cxn>
                <a:cxn ang="0">
                  <a:pos x="82" y="0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101" y="0"/>
                </a:cxn>
                <a:cxn ang="0">
                  <a:pos x="104" y="0"/>
                </a:cxn>
                <a:cxn ang="0">
                  <a:pos x="268" y="84"/>
                </a:cxn>
                <a:cxn ang="0">
                  <a:pos x="268" y="80"/>
                </a:cxn>
                <a:cxn ang="0">
                  <a:pos x="274" y="76"/>
                </a:cxn>
                <a:cxn ang="0">
                  <a:pos x="279" y="70"/>
                </a:cxn>
                <a:cxn ang="0">
                  <a:pos x="285" y="66"/>
                </a:cxn>
                <a:cxn ang="0">
                  <a:pos x="293" y="68"/>
                </a:cxn>
                <a:cxn ang="0">
                  <a:pos x="298" y="72"/>
                </a:cxn>
                <a:cxn ang="0">
                  <a:pos x="304" y="78"/>
                </a:cxn>
                <a:cxn ang="0">
                  <a:pos x="310" y="87"/>
                </a:cxn>
                <a:cxn ang="0">
                  <a:pos x="310" y="95"/>
                </a:cxn>
                <a:cxn ang="0">
                  <a:pos x="310" y="104"/>
                </a:cxn>
                <a:cxn ang="0">
                  <a:pos x="310" y="112"/>
                </a:cxn>
                <a:cxn ang="0">
                  <a:pos x="310" y="116"/>
                </a:cxn>
                <a:cxn ang="0">
                  <a:pos x="348" y="167"/>
                </a:cxn>
                <a:cxn ang="0">
                  <a:pos x="367" y="260"/>
                </a:cxn>
                <a:cxn ang="0">
                  <a:pos x="338" y="293"/>
                </a:cxn>
                <a:cxn ang="0">
                  <a:pos x="295" y="293"/>
                </a:cxn>
                <a:cxn ang="0">
                  <a:pos x="32" y="127"/>
                </a:cxn>
                <a:cxn ang="0">
                  <a:pos x="32" y="127"/>
                </a:cxn>
              </a:cxnLst>
              <a:rect l="0" t="0" r="r" b="b"/>
              <a:pathLst>
                <a:path w="367" h="293">
                  <a:moveTo>
                    <a:pt x="32" y="127"/>
                  </a:moveTo>
                  <a:lnTo>
                    <a:pt x="28" y="124"/>
                  </a:lnTo>
                  <a:lnTo>
                    <a:pt x="19" y="118"/>
                  </a:lnTo>
                  <a:lnTo>
                    <a:pt x="13" y="112"/>
                  </a:lnTo>
                  <a:lnTo>
                    <a:pt x="7" y="106"/>
                  </a:lnTo>
                  <a:lnTo>
                    <a:pt x="4" y="97"/>
                  </a:lnTo>
                  <a:lnTo>
                    <a:pt x="2" y="91"/>
                  </a:lnTo>
                  <a:lnTo>
                    <a:pt x="0" y="80"/>
                  </a:lnTo>
                  <a:lnTo>
                    <a:pt x="2" y="70"/>
                  </a:lnTo>
                  <a:lnTo>
                    <a:pt x="2" y="61"/>
                  </a:lnTo>
                  <a:lnTo>
                    <a:pt x="4" y="51"/>
                  </a:lnTo>
                  <a:lnTo>
                    <a:pt x="7" y="40"/>
                  </a:lnTo>
                  <a:lnTo>
                    <a:pt x="11" y="32"/>
                  </a:lnTo>
                  <a:lnTo>
                    <a:pt x="17" y="25"/>
                  </a:lnTo>
                  <a:lnTo>
                    <a:pt x="23" y="19"/>
                  </a:lnTo>
                  <a:lnTo>
                    <a:pt x="30" y="11"/>
                  </a:lnTo>
                  <a:lnTo>
                    <a:pt x="42" y="8"/>
                  </a:lnTo>
                  <a:lnTo>
                    <a:pt x="47" y="6"/>
                  </a:lnTo>
                  <a:lnTo>
                    <a:pt x="55" y="4"/>
                  </a:lnTo>
                  <a:lnTo>
                    <a:pt x="63" y="2"/>
                  </a:lnTo>
                  <a:lnTo>
                    <a:pt x="68" y="2"/>
                  </a:lnTo>
                  <a:lnTo>
                    <a:pt x="74" y="2"/>
                  </a:lnTo>
                  <a:lnTo>
                    <a:pt x="82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4" y="0"/>
                  </a:lnTo>
                  <a:lnTo>
                    <a:pt x="268" y="84"/>
                  </a:lnTo>
                  <a:lnTo>
                    <a:pt x="268" y="80"/>
                  </a:lnTo>
                  <a:lnTo>
                    <a:pt x="274" y="76"/>
                  </a:lnTo>
                  <a:lnTo>
                    <a:pt x="279" y="70"/>
                  </a:lnTo>
                  <a:lnTo>
                    <a:pt x="285" y="66"/>
                  </a:lnTo>
                  <a:lnTo>
                    <a:pt x="293" y="68"/>
                  </a:lnTo>
                  <a:lnTo>
                    <a:pt x="298" y="72"/>
                  </a:lnTo>
                  <a:lnTo>
                    <a:pt x="304" y="78"/>
                  </a:lnTo>
                  <a:lnTo>
                    <a:pt x="310" y="87"/>
                  </a:lnTo>
                  <a:lnTo>
                    <a:pt x="310" y="95"/>
                  </a:lnTo>
                  <a:lnTo>
                    <a:pt x="310" y="104"/>
                  </a:lnTo>
                  <a:lnTo>
                    <a:pt x="310" y="112"/>
                  </a:lnTo>
                  <a:lnTo>
                    <a:pt x="310" y="116"/>
                  </a:lnTo>
                  <a:lnTo>
                    <a:pt x="348" y="167"/>
                  </a:lnTo>
                  <a:lnTo>
                    <a:pt x="367" y="260"/>
                  </a:lnTo>
                  <a:lnTo>
                    <a:pt x="338" y="293"/>
                  </a:lnTo>
                  <a:lnTo>
                    <a:pt x="295" y="293"/>
                  </a:lnTo>
                  <a:lnTo>
                    <a:pt x="32" y="127"/>
                  </a:lnTo>
                  <a:lnTo>
                    <a:pt x="32" y="127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3" name="Freeform 804"/>
            <p:cNvSpPr>
              <a:spLocks/>
            </p:cNvSpPr>
            <p:nvPr/>
          </p:nvSpPr>
          <p:spPr bwMode="auto">
            <a:xfrm>
              <a:off x="5137150" y="5053013"/>
              <a:ext cx="169862" cy="101600"/>
            </a:xfrm>
            <a:custGeom>
              <a:avLst/>
              <a:gdLst/>
              <a:ahLst/>
              <a:cxnLst>
                <a:cxn ang="0">
                  <a:pos x="70" y="52"/>
                </a:cxn>
                <a:cxn ang="0">
                  <a:pos x="36" y="0"/>
                </a:cxn>
                <a:cxn ang="0">
                  <a:pos x="30" y="4"/>
                </a:cxn>
                <a:cxn ang="0">
                  <a:pos x="19" y="15"/>
                </a:cxn>
                <a:cxn ang="0">
                  <a:pos x="13" y="21"/>
                </a:cxn>
                <a:cxn ang="0">
                  <a:pos x="8" y="27"/>
                </a:cxn>
                <a:cxn ang="0">
                  <a:pos x="4" y="31"/>
                </a:cxn>
                <a:cxn ang="0">
                  <a:pos x="2" y="36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2" y="52"/>
                </a:cxn>
                <a:cxn ang="0">
                  <a:pos x="4" y="59"/>
                </a:cxn>
                <a:cxn ang="0">
                  <a:pos x="6" y="67"/>
                </a:cxn>
                <a:cxn ang="0">
                  <a:pos x="8" y="74"/>
                </a:cxn>
                <a:cxn ang="0">
                  <a:pos x="9" y="80"/>
                </a:cxn>
                <a:cxn ang="0">
                  <a:pos x="13" y="86"/>
                </a:cxn>
                <a:cxn ang="0">
                  <a:pos x="15" y="86"/>
                </a:cxn>
                <a:cxn ang="0">
                  <a:pos x="21" y="88"/>
                </a:cxn>
                <a:cxn ang="0">
                  <a:pos x="30" y="92"/>
                </a:cxn>
                <a:cxn ang="0">
                  <a:pos x="42" y="95"/>
                </a:cxn>
                <a:cxn ang="0">
                  <a:pos x="53" y="97"/>
                </a:cxn>
                <a:cxn ang="0">
                  <a:pos x="67" y="101"/>
                </a:cxn>
                <a:cxn ang="0">
                  <a:pos x="82" y="105"/>
                </a:cxn>
                <a:cxn ang="0">
                  <a:pos x="99" y="109"/>
                </a:cxn>
                <a:cxn ang="0">
                  <a:pos x="112" y="111"/>
                </a:cxn>
                <a:cxn ang="0">
                  <a:pos x="127" y="114"/>
                </a:cxn>
                <a:cxn ang="0">
                  <a:pos x="141" y="118"/>
                </a:cxn>
                <a:cxn ang="0">
                  <a:pos x="156" y="122"/>
                </a:cxn>
                <a:cxn ang="0">
                  <a:pos x="165" y="124"/>
                </a:cxn>
                <a:cxn ang="0">
                  <a:pos x="173" y="126"/>
                </a:cxn>
                <a:cxn ang="0">
                  <a:pos x="179" y="126"/>
                </a:cxn>
                <a:cxn ang="0">
                  <a:pos x="181" y="128"/>
                </a:cxn>
                <a:cxn ang="0">
                  <a:pos x="211" y="95"/>
                </a:cxn>
                <a:cxn ang="0">
                  <a:pos x="215" y="59"/>
                </a:cxn>
                <a:cxn ang="0">
                  <a:pos x="150" y="74"/>
                </a:cxn>
                <a:cxn ang="0">
                  <a:pos x="70" y="52"/>
                </a:cxn>
                <a:cxn ang="0">
                  <a:pos x="70" y="52"/>
                </a:cxn>
              </a:cxnLst>
              <a:rect l="0" t="0" r="r" b="b"/>
              <a:pathLst>
                <a:path w="215" h="128">
                  <a:moveTo>
                    <a:pt x="70" y="52"/>
                  </a:moveTo>
                  <a:lnTo>
                    <a:pt x="36" y="0"/>
                  </a:lnTo>
                  <a:lnTo>
                    <a:pt x="30" y="4"/>
                  </a:lnTo>
                  <a:lnTo>
                    <a:pt x="19" y="15"/>
                  </a:lnTo>
                  <a:lnTo>
                    <a:pt x="13" y="21"/>
                  </a:lnTo>
                  <a:lnTo>
                    <a:pt x="8" y="27"/>
                  </a:lnTo>
                  <a:lnTo>
                    <a:pt x="4" y="31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2" y="52"/>
                  </a:lnTo>
                  <a:lnTo>
                    <a:pt x="4" y="59"/>
                  </a:lnTo>
                  <a:lnTo>
                    <a:pt x="6" y="67"/>
                  </a:lnTo>
                  <a:lnTo>
                    <a:pt x="8" y="74"/>
                  </a:lnTo>
                  <a:lnTo>
                    <a:pt x="9" y="80"/>
                  </a:lnTo>
                  <a:lnTo>
                    <a:pt x="13" y="86"/>
                  </a:lnTo>
                  <a:lnTo>
                    <a:pt x="15" y="86"/>
                  </a:lnTo>
                  <a:lnTo>
                    <a:pt x="21" y="88"/>
                  </a:lnTo>
                  <a:lnTo>
                    <a:pt x="30" y="92"/>
                  </a:lnTo>
                  <a:lnTo>
                    <a:pt x="42" y="95"/>
                  </a:lnTo>
                  <a:lnTo>
                    <a:pt x="53" y="97"/>
                  </a:lnTo>
                  <a:lnTo>
                    <a:pt x="67" y="101"/>
                  </a:lnTo>
                  <a:lnTo>
                    <a:pt x="82" y="105"/>
                  </a:lnTo>
                  <a:lnTo>
                    <a:pt x="99" y="109"/>
                  </a:lnTo>
                  <a:lnTo>
                    <a:pt x="112" y="111"/>
                  </a:lnTo>
                  <a:lnTo>
                    <a:pt x="127" y="114"/>
                  </a:lnTo>
                  <a:lnTo>
                    <a:pt x="141" y="118"/>
                  </a:lnTo>
                  <a:lnTo>
                    <a:pt x="156" y="122"/>
                  </a:lnTo>
                  <a:lnTo>
                    <a:pt x="165" y="124"/>
                  </a:lnTo>
                  <a:lnTo>
                    <a:pt x="173" y="126"/>
                  </a:lnTo>
                  <a:lnTo>
                    <a:pt x="179" y="126"/>
                  </a:lnTo>
                  <a:lnTo>
                    <a:pt x="181" y="128"/>
                  </a:lnTo>
                  <a:lnTo>
                    <a:pt x="211" y="95"/>
                  </a:lnTo>
                  <a:lnTo>
                    <a:pt x="215" y="59"/>
                  </a:lnTo>
                  <a:lnTo>
                    <a:pt x="150" y="74"/>
                  </a:lnTo>
                  <a:lnTo>
                    <a:pt x="70" y="52"/>
                  </a:lnTo>
                  <a:lnTo>
                    <a:pt x="70" y="52"/>
                  </a:lnTo>
                  <a:close/>
                </a:path>
              </a:pathLst>
            </a:custGeom>
            <a:solidFill>
              <a:srgbClr val="E6BFA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4" name="Freeform 805"/>
            <p:cNvSpPr>
              <a:spLocks/>
            </p:cNvSpPr>
            <p:nvPr/>
          </p:nvSpPr>
          <p:spPr bwMode="auto">
            <a:xfrm>
              <a:off x="3754437" y="4510088"/>
              <a:ext cx="193675" cy="344488"/>
            </a:xfrm>
            <a:custGeom>
              <a:avLst/>
              <a:gdLst/>
              <a:ahLst/>
              <a:cxnLst>
                <a:cxn ang="0">
                  <a:pos x="40" y="156"/>
                </a:cxn>
                <a:cxn ang="0">
                  <a:pos x="42" y="123"/>
                </a:cxn>
                <a:cxn ang="0">
                  <a:pos x="67" y="55"/>
                </a:cxn>
                <a:cxn ang="0">
                  <a:pos x="238" y="0"/>
                </a:cxn>
                <a:cxn ang="0">
                  <a:pos x="244" y="26"/>
                </a:cxn>
                <a:cxn ang="0">
                  <a:pos x="211" y="51"/>
                </a:cxn>
                <a:cxn ang="0">
                  <a:pos x="145" y="146"/>
                </a:cxn>
                <a:cxn ang="0">
                  <a:pos x="103" y="237"/>
                </a:cxn>
                <a:cxn ang="0">
                  <a:pos x="112" y="253"/>
                </a:cxn>
                <a:cxn ang="0">
                  <a:pos x="131" y="283"/>
                </a:cxn>
                <a:cxn ang="0">
                  <a:pos x="69" y="359"/>
                </a:cxn>
                <a:cxn ang="0">
                  <a:pos x="40" y="433"/>
                </a:cxn>
                <a:cxn ang="0">
                  <a:pos x="0" y="216"/>
                </a:cxn>
                <a:cxn ang="0">
                  <a:pos x="40" y="156"/>
                </a:cxn>
                <a:cxn ang="0">
                  <a:pos x="40" y="156"/>
                </a:cxn>
              </a:cxnLst>
              <a:rect l="0" t="0" r="r" b="b"/>
              <a:pathLst>
                <a:path w="244" h="433">
                  <a:moveTo>
                    <a:pt x="40" y="156"/>
                  </a:moveTo>
                  <a:lnTo>
                    <a:pt x="42" y="123"/>
                  </a:lnTo>
                  <a:lnTo>
                    <a:pt x="67" y="55"/>
                  </a:lnTo>
                  <a:lnTo>
                    <a:pt x="238" y="0"/>
                  </a:lnTo>
                  <a:lnTo>
                    <a:pt x="244" y="26"/>
                  </a:lnTo>
                  <a:lnTo>
                    <a:pt x="211" y="51"/>
                  </a:lnTo>
                  <a:lnTo>
                    <a:pt x="145" y="146"/>
                  </a:lnTo>
                  <a:lnTo>
                    <a:pt x="103" y="237"/>
                  </a:lnTo>
                  <a:lnTo>
                    <a:pt x="112" y="253"/>
                  </a:lnTo>
                  <a:lnTo>
                    <a:pt x="131" y="283"/>
                  </a:lnTo>
                  <a:lnTo>
                    <a:pt x="69" y="359"/>
                  </a:lnTo>
                  <a:lnTo>
                    <a:pt x="40" y="433"/>
                  </a:lnTo>
                  <a:lnTo>
                    <a:pt x="0" y="216"/>
                  </a:lnTo>
                  <a:lnTo>
                    <a:pt x="40" y="156"/>
                  </a:lnTo>
                  <a:lnTo>
                    <a:pt x="40" y="156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5" name="Freeform 806"/>
            <p:cNvSpPr>
              <a:spLocks/>
            </p:cNvSpPr>
            <p:nvPr/>
          </p:nvSpPr>
          <p:spPr bwMode="auto">
            <a:xfrm>
              <a:off x="5124450" y="4679951"/>
              <a:ext cx="146050" cy="131763"/>
            </a:xfrm>
            <a:custGeom>
              <a:avLst/>
              <a:gdLst/>
              <a:ahLst/>
              <a:cxnLst>
                <a:cxn ang="0">
                  <a:pos x="26" y="36"/>
                </a:cxn>
                <a:cxn ang="0">
                  <a:pos x="61" y="24"/>
                </a:cxn>
                <a:cxn ang="0">
                  <a:pos x="66" y="0"/>
                </a:cxn>
                <a:cxn ang="0">
                  <a:pos x="78" y="0"/>
                </a:cxn>
                <a:cxn ang="0">
                  <a:pos x="101" y="13"/>
                </a:cxn>
                <a:cxn ang="0">
                  <a:pos x="137" y="26"/>
                </a:cxn>
                <a:cxn ang="0">
                  <a:pos x="140" y="43"/>
                </a:cxn>
                <a:cxn ang="0">
                  <a:pos x="131" y="51"/>
                </a:cxn>
                <a:cxn ang="0">
                  <a:pos x="89" y="32"/>
                </a:cxn>
                <a:cxn ang="0">
                  <a:pos x="85" y="49"/>
                </a:cxn>
                <a:cxn ang="0">
                  <a:pos x="120" y="58"/>
                </a:cxn>
                <a:cxn ang="0">
                  <a:pos x="175" y="64"/>
                </a:cxn>
                <a:cxn ang="0">
                  <a:pos x="182" y="79"/>
                </a:cxn>
                <a:cxn ang="0">
                  <a:pos x="137" y="89"/>
                </a:cxn>
                <a:cxn ang="0">
                  <a:pos x="158" y="98"/>
                </a:cxn>
                <a:cxn ang="0">
                  <a:pos x="156" y="110"/>
                </a:cxn>
                <a:cxn ang="0">
                  <a:pos x="104" y="114"/>
                </a:cxn>
                <a:cxn ang="0">
                  <a:pos x="112" y="129"/>
                </a:cxn>
                <a:cxn ang="0">
                  <a:pos x="110" y="136"/>
                </a:cxn>
                <a:cxn ang="0">
                  <a:pos x="66" y="123"/>
                </a:cxn>
                <a:cxn ang="0">
                  <a:pos x="64" y="138"/>
                </a:cxn>
                <a:cxn ang="0">
                  <a:pos x="30" y="165"/>
                </a:cxn>
                <a:cxn ang="0">
                  <a:pos x="21" y="155"/>
                </a:cxn>
                <a:cxn ang="0">
                  <a:pos x="0" y="110"/>
                </a:cxn>
                <a:cxn ang="0">
                  <a:pos x="5" y="83"/>
                </a:cxn>
                <a:cxn ang="0">
                  <a:pos x="26" y="36"/>
                </a:cxn>
                <a:cxn ang="0">
                  <a:pos x="26" y="36"/>
                </a:cxn>
              </a:cxnLst>
              <a:rect l="0" t="0" r="r" b="b"/>
              <a:pathLst>
                <a:path w="182" h="165">
                  <a:moveTo>
                    <a:pt x="26" y="36"/>
                  </a:moveTo>
                  <a:lnTo>
                    <a:pt x="61" y="24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101" y="13"/>
                  </a:lnTo>
                  <a:lnTo>
                    <a:pt x="137" y="26"/>
                  </a:lnTo>
                  <a:lnTo>
                    <a:pt x="140" y="43"/>
                  </a:lnTo>
                  <a:lnTo>
                    <a:pt x="131" y="51"/>
                  </a:lnTo>
                  <a:lnTo>
                    <a:pt x="89" y="32"/>
                  </a:lnTo>
                  <a:lnTo>
                    <a:pt x="85" y="49"/>
                  </a:lnTo>
                  <a:lnTo>
                    <a:pt x="120" y="58"/>
                  </a:lnTo>
                  <a:lnTo>
                    <a:pt x="175" y="64"/>
                  </a:lnTo>
                  <a:lnTo>
                    <a:pt x="182" y="79"/>
                  </a:lnTo>
                  <a:lnTo>
                    <a:pt x="137" y="89"/>
                  </a:lnTo>
                  <a:lnTo>
                    <a:pt x="158" y="98"/>
                  </a:lnTo>
                  <a:lnTo>
                    <a:pt x="156" y="110"/>
                  </a:lnTo>
                  <a:lnTo>
                    <a:pt x="104" y="114"/>
                  </a:lnTo>
                  <a:lnTo>
                    <a:pt x="112" y="129"/>
                  </a:lnTo>
                  <a:lnTo>
                    <a:pt x="110" y="136"/>
                  </a:lnTo>
                  <a:lnTo>
                    <a:pt x="66" y="123"/>
                  </a:lnTo>
                  <a:lnTo>
                    <a:pt x="64" y="138"/>
                  </a:lnTo>
                  <a:lnTo>
                    <a:pt x="30" y="165"/>
                  </a:lnTo>
                  <a:lnTo>
                    <a:pt x="21" y="155"/>
                  </a:lnTo>
                  <a:lnTo>
                    <a:pt x="0" y="110"/>
                  </a:lnTo>
                  <a:lnTo>
                    <a:pt x="5" y="83"/>
                  </a:lnTo>
                  <a:lnTo>
                    <a:pt x="26" y="36"/>
                  </a:lnTo>
                  <a:lnTo>
                    <a:pt x="26" y="36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7" name="Freeform 808"/>
            <p:cNvSpPr>
              <a:spLocks/>
            </p:cNvSpPr>
            <p:nvPr/>
          </p:nvSpPr>
          <p:spPr bwMode="auto">
            <a:xfrm>
              <a:off x="3789362" y="4252913"/>
              <a:ext cx="239712" cy="319088"/>
            </a:xfrm>
            <a:custGeom>
              <a:avLst/>
              <a:gdLst/>
              <a:ahLst/>
              <a:cxnLst>
                <a:cxn ang="0">
                  <a:pos x="42" y="10"/>
                </a:cxn>
                <a:cxn ang="0">
                  <a:pos x="42" y="40"/>
                </a:cxn>
                <a:cxn ang="0">
                  <a:pos x="0" y="143"/>
                </a:cxn>
                <a:cxn ang="0">
                  <a:pos x="7" y="307"/>
                </a:cxn>
                <a:cxn ang="0">
                  <a:pos x="38" y="379"/>
                </a:cxn>
                <a:cxn ang="0">
                  <a:pos x="68" y="402"/>
                </a:cxn>
                <a:cxn ang="0">
                  <a:pos x="141" y="352"/>
                </a:cxn>
                <a:cxn ang="0">
                  <a:pos x="192" y="329"/>
                </a:cxn>
                <a:cxn ang="0">
                  <a:pos x="234" y="270"/>
                </a:cxn>
                <a:cxn ang="0">
                  <a:pos x="270" y="274"/>
                </a:cxn>
                <a:cxn ang="0">
                  <a:pos x="302" y="234"/>
                </a:cxn>
                <a:cxn ang="0">
                  <a:pos x="302" y="215"/>
                </a:cxn>
                <a:cxn ang="0">
                  <a:pos x="283" y="190"/>
                </a:cxn>
                <a:cxn ang="0">
                  <a:pos x="289" y="137"/>
                </a:cxn>
                <a:cxn ang="0">
                  <a:pos x="224" y="46"/>
                </a:cxn>
                <a:cxn ang="0">
                  <a:pos x="65" y="0"/>
                </a:cxn>
                <a:cxn ang="0">
                  <a:pos x="42" y="10"/>
                </a:cxn>
                <a:cxn ang="0">
                  <a:pos x="42" y="10"/>
                </a:cxn>
              </a:cxnLst>
              <a:rect l="0" t="0" r="r" b="b"/>
              <a:pathLst>
                <a:path w="302" h="402">
                  <a:moveTo>
                    <a:pt x="42" y="10"/>
                  </a:moveTo>
                  <a:lnTo>
                    <a:pt x="42" y="40"/>
                  </a:lnTo>
                  <a:lnTo>
                    <a:pt x="0" y="143"/>
                  </a:lnTo>
                  <a:lnTo>
                    <a:pt x="7" y="307"/>
                  </a:lnTo>
                  <a:lnTo>
                    <a:pt x="38" y="379"/>
                  </a:lnTo>
                  <a:lnTo>
                    <a:pt x="68" y="402"/>
                  </a:lnTo>
                  <a:lnTo>
                    <a:pt x="141" y="352"/>
                  </a:lnTo>
                  <a:lnTo>
                    <a:pt x="192" y="329"/>
                  </a:lnTo>
                  <a:lnTo>
                    <a:pt x="234" y="270"/>
                  </a:lnTo>
                  <a:lnTo>
                    <a:pt x="270" y="274"/>
                  </a:lnTo>
                  <a:lnTo>
                    <a:pt x="302" y="234"/>
                  </a:lnTo>
                  <a:lnTo>
                    <a:pt x="302" y="215"/>
                  </a:lnTo>
                  <a:lnTo>
                    <a:pt x="283" y="190"/>
                  </a:lnTo>
                  <a:lnTo>
                    <a:pt x="289" y="137"/>
                  </a:lnTo>
                  <a:lnTo>
                    <a:pt x="224" y="46"/>
                  </a:lnTo>
                  <a:lnTo>
                    <a:pt x="65" y="0"/>
                  </a:lnTo>
                  <a:lnTo>
                    <a:pt x="42" y="10"/>
                  </a:lnTo>
                  <a:lnTo>
                    <a:pt x="42" y="1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8" name="Freeform 809"/>
            <p:cNvSpPr>
              <a:spLocks/>
            </p:cNvSpPr>
            <p:nvPr/>
          </p:nvSpPr>
          <p:spPr bwMode="auto">
            <a:xfrm>
              <a:off x="4878387" y="4319588"/>
              <a:ext cx="428625" cy="536575"/>
            </a:xfrm>
            <a:custGeom>
              <a:avLst/>
              <a:gdLst/>
              <a:ahLst/>
              <a:cxnLst>
                <a:cxn ang="0">
                  <a:pos x="158" y="36"/>
                </a:cxn>
                <a:cxn ang="0">
                  <a:pos x="142" y="48"/>
                </a:cxn>
                <a:cxn ang="0">
                  <a:pos x="137" y="67"/>
                </a:cxn>
                <a:cxn ang="0">
                  <a:pos x="142" y="82"/>
                </a:cxn>
                <a:cxn ang="0">
                  <a:pos x="154" y="93"/>
                </a:cxn>
                <a:cxn ang="0">
                  <a:pos x="154" y="101"/>
                </a:cxn>
                <a:cxn ang="0">
                  <a:pos x="154" y="114"/>
                </a:cxn>
                <a:cxn ang="0">
                  <a:pos x="160" y="126"/>
                </a:cxn>
                <a:cxn ang="0">
                  <a:pos x="160" y="127"/>
                </a:cxn>
                <a:cxn ang="0">
                  <a:pos x="154" y="131"/>
                </a:cxn>
                <a:cxn ang="0">
                  <a:pos x="139" y="141"/>
                </a:cxn>
                <a:cxn ang="0">
                  <a:pos x="121" y="154"/>
                </a:cxn>
                <a:cxn ang="0">
                  <a:pos x="101" y="171"/>
                </a:cxn>
                <a:cxn ang="0">
                  <a:pos x="80" y="194"/>
                </a:cxn>
                <a:cxn ang="0">
                  <a:pos x="57" y="223"/>
                </a:cxn>
                <a:cxn ang="0">
                  <a:pos x="36" y="253"/>
                </a:cxn>
                <a:cxn ang="0">
                  <a:pos x="21" y="287"/>
                </a:cxn>
                <a:cxn ang="0">
                  <a:pos x="9" y="321"/>
                </a:cxn>
                <a:cxn ang="0">
                  <a:pos x="2" y="356"/>
                </a:cxn>
                <a:cxn ang="0">
                  <a:pos x="0" y="390"/>
                </a:cxn>
                <a:cxn ang="0">
                  <a:pos x="2" y="424"/>
                </a:cxn>
                <a:cxn ang="0">
                  <a:pos x="4" y="460"/>
                </a:cxn>
                <a:cxn ang="0">
                  <a:pos x="9" y="494"/>
                </a:cxn>
                <a:cxn ang="0">
                  <a:pos x="13" y="531"/>
                </a:cxn>
                <a:cxn ang="0">
                  <a:pos x="19" y="565"/>
                </a:cxn>
                <a:cxn ang="0">
                  <a:pos x="28" y="593"/>
                </a:cxn>
                <a:cxn ang="0">
                  <a:pos x="44" y="616"/>
                </a:cxn>
                <a:cxn ang="0">
                  <a:pos x="61" y="635"/>
                </a:cxn>
                <a:cxn ang="0">
                  <a:pos x="78" y="650"/>
                </a:cxn>
                <a:cxn ang="0">
                  <a:pos x="93" y="660"/>
                </a:cxn>
                <a:cxn ang="0">
                  <a:pos x="106" y="666"/>
                </a:cxn>
                <a:cxn ang="0">
                  <a:pos x="114" y="669"/>
                </a:cxn>
                <a:cxn ang="0">
                  <a:pos x="161" y="675"/>
                </a:cxn>
                <a:cxn ang="0">
                  <a:pos x="207" y="552"/>
                </a:cxn>
                <a:cxn ang="0">
                  <a:pos x="120" y="504"/>
                </a:cxn>
                <a:cxn ang="0">
                  <a:pos x="101" y="337"/>
                </a:cxn>
                <a:cxn ang="0">
                  <a:pos x="540" y="139"/>
                </a:cxn>
                <a:cxn ang="0">
                  <a:pos x="450" y="82"/>
                </a:cxn>
                <a:cxn ang="0">
                  <a:pos x="388" y="78"/>
                </a:cxn>
                <a:cxn ang="0">
                  <a:pos x="386" y="65"/>
                </a:cxn>
                <a:cxn ang="0">
                  <a:pos x="376" y="51"/>
                </a:cxn>
                <a:cxn ang="0">
                  <a:pos x="373" y="0"/>
                </a:cxn>
                <a:cxn ang="0">
                  <a:pos x="161" y="36"/>
                </a:cxn>
              </a:cxnLst>
              <a:rect l="0" t="0" r="r" b="b"/>
              <a:pathLst>
                <a:path w="540" h="675">
                  <a:moveTo>
                    <a:pt x="161" y="36"/>
                  </a:moveTo>
                  <a:lnTo>
                    <a:pt x="158" y="36"/>
                  </a:lnTo>
                  <a:lnTo>
                    <a:pt x="150" y="42"/>
                  </a:lnTo>
                  <a:lnTo>
                    <a:pt x="142" y="48"/>
                  </a:lnTo>
                  <a:lnTo>
                    <a:pt x="139" y="57"/>
                  </a:lnTo>
                  <a:lnTo>
                    <a:pt x="137" y="67"/>
                  </a:lnTo>
                  <a:lnTo>
                    <a:pt x="139" y="76"/>
                  </a:lnTo>
                  <a:lnTo>
                    <a:pt x="142" y="82"/>
                  </a:lnTo>
                  <a:lnTo>
                    <a:pt x="146" y="86"/>
                  </a:lnTo>
                  <a:lnTo>
                    <a:pt x="154" y="93"/>
                  </a:lnTo>
                  <a:lnTo>
                    <a:pt x="160" y="97"/>
                  </a:lnTo>
                  <a:lnTo>
                    <a:pt x="154" y="101"/>
                  </a:lnTo>
                  <a:lnTo>
                    <a:pt x="152" y="108"/>
                  </a:lnTo>
                  <a:lnTo>
                    <a:pt x="154" y="114"/>
                  </a:lnTo>
                  <a:lnTo>
                    <a:pt x="156" y="120"/>
                  </a:lnTo>
                  <a:lnTo>
                    <a:pt x="160" y="126"/>
                  </a:lnTo>
                  <a:lnTo>
                    <a:pt x="161" y="127"/>
                  </a:lnTo>
                  <a:lnTo>
                    <a:pt x="160" y="127"/>
                  </a:lnTo>
                  <a:lnTo>
                    <a:pt x="158" y="129"/>
                  </a:lnTo>
                  <a:lnTo>
                    <a:pt x="154" y="131"/>
                  </a:lnTo>
                  <a:lnTo>
                    <a:pt x="146" y="137"/>
                  </a:lnTo>
                  <a:lnTo>
                    <a:pt x="139" y="141"/>
                  </a:lnTo>
                  <a:lnTo>
                    <a:pt x="131" y="146"/>
                  </a:lnTo>
                  <a:lnTo>
                    <a:pt x="121" y="154"/>
                  </a:lnTo>
                  <a:lnTo>
                    <a:pt x="112" y="164"/>
                  </a:lnTo>
                  <a:lnTo>
                    <a:pt x="101" y="171"/>
                  </a:lnTo>
                  <a:lnTo>
                    <a:pt x="89" y="184"/>
                  </a:lnTo>
                  <a:lnTo>
                    <a:pt x="80" y="194"/>
                  </a:lnTo>
                  <a:lnTo>
                    <a:pt x="68" y="209"/>
                  </a:lnTo>
                  <a:lnTo>
                    <a:pt x="57" y="223"/>
                  </a:lnTo>
                  <a:lnTo>
                    <a:pt x="45" y="238"/>
                  </a:lnTo>
                  <a:lnTo>
                    <a:pt x="36" y="253"/>
                  </a:lnTo>
                  <a:lnTo>
                    <a:pt x="28" y="270"/>
                  </a:lnTo>
                  <a:lnTo>
                    <a:pt x="21" y="287"/>
                  </a:lnTo>
                  <a:lnTo>
                    <a:pt x="13" y="304"/>
                  </a:lnTo>
                  <a:lnTo>
                    <a:pt x="9" y="321"/>
                  </a:lnTo>
                  <a:lnTo>
                    <a:pt x="5" y="339"/>
                  </a:lnTo>
                  <a:lnTo>
                    <a:pt x="2" y="356"/>
                  </a:lnTo>
                  <a:lnTo>
                    <a:pt x="2" y="373"/>
                  </a:lnTo>
                  <a:lnTo>
                    <a:pt x="0" y="390"/>
                  </a:lnTo>
                  <a:lnTo>
                    <a:pt x="2" y="409"/>
                  </a:lnTo>
                  <a:lnTo>
                    <a:pt x="2" y="424"/>
                  </a:lnTo>
                  <a:lnTo>
                    <a:pt x="4" y="441"/>
                  </a:lnTo>
                  <a:lnTo>
                    <a:pt x="4" y="460"/>
                  </a:lnTo>
                  <a:lnTo>
                    <a:pt x="5" y="477"/>
                  </a:lnTo>
                  <a:lnTo>
                    <a:pt x="9" y="494"/>
                  </a:lnTo>
                  <a:lnTo>
                    <a:pt x="11" y="513"/>
                  </a:lnTo>
                  <a:lnTo>
                    <a:pt x="13" y="531"/>
                  </a:lnTo>
                  <a:lnTo>
                    <a:pt x="15" y="550"/>
                  </a:lnTo>
                  <a:lnTo>
                    <a:pt x="19" y="565"/>
                  </a:lnTo>
                  <a:lnTo>
                    <a:pt x="23" y="580"/>
                  </a:lnTo>
                  <a:lnTo>
                    <a:pt x="28" y="593"/>
                  </a:lnTo>
                  <a:lnTo>
                    <a:pt x="36" y="607"/>
                  </a:lnTo>
                  <a:lnTo>
                    <a:pt x="44" y="616"/>
                  </a:lnTo>
                  <a:lnTo>
                    <a:pt x="51" y="628"/>
                  </a:lnTo>
                  <a:lnTo>
                    <a:pt x="61" y="635"/>
                  </a:lnTo>
                  <a:lnTo>
                    <a:pt x="70" y="645"/>
                  </a:lnTo>
                  <a:lnTo>
                    <a:pt x="78" y="650"/>
                  </a:lnTo>
                  <a:lnTo>
                    <a:pt x="85" y="656"/>
                  </a:lnTo>
                  <a:lnTo>
                    <a:pt x="93" y="660"/>
                  </a:lnTo>
                  <a:lnTo>
                    <a:pt x="101" y="664"/>
                  </a:lnTo>
                  <a:lnTo>
                    <a:pt x="106" y="666"/>
                  </a:lnTo>
                  <a:lnTo>
                    <a:pt x="112" y="668"/>
                  </a:lnTo>
                  <a:lnTo>
                    <a:pt x="114" y="669"/>
                  </a:lnTo>
                  <a:lnTo>
                    <a:pt x="116" y="669"/>
                  </a:lnTo>
                  <a:lnTo>
                    <a:pt x="161" y="675"/>
                  </a:lnTo>
                  <a:lnTo>
                    <a:pt x="230" y="654"/>
                  </a:lnTo>
                  <a:lnTo>
                    <a:pt x="207" y="552"/>
                  </a:lnTo>
                  <a:lnTo>
                    <a:pt x="160" y="550"/>
                  </a:lnTo>
                  <a:lnTo>
                    <a:pt x="120" y="504"/>
                  </a:lnTo>
                  <a:lnTo>
                    <a:pt x="97" y="426"/>
                  </a:lnTo>
                  <a:lnTo>
                    <a:pt x="101" y="337"/>
                  </a:lnTo>
                  <a:lnTo>
                    <a:pt x="477" y="211"/>
                  </a:lnTo>
                  <a:lnTo>
                    <a:pt x="540" y="139"/>
                  </a:lnTo>
                  <a:lnTo>
                    <a:pt x="487" y="97"/>
                  </a:lnTo>
                  <a:lnTo>
                    <a:pt x="450" y="82"/>
                  </a:lnTo>
                  <a:lnTo>
                    <a:pt x="403" y="76"/>
                  </a:lnTo>
                  <a:lnTo>
                    <a:pt x="388" y="78"/>
                  </a:lnTo>
                  <a:lnTo>
                    <a:pt x="388" y="74"/>
                  </a:lnTo>
                  <a:lnTo>
                    <a:pt x="386" y="65"/>
                  </a:lnTo>
                  <a:lnTo>
                    <a:pt x="382" y="55"/>
                  </a:lnTo>
                  <a:lnTo>
                    <a:pt x="376" y="51"/>
                  </a:lnTo>
                  <a:lnTo>
                    <a:pt x="386" y="23"/>
                  </a:lnTo>
                  <a:lnTo>
                    <a:pt x="373" y="0"/>
                  </a:lnTo>
                  <a:lnTo>
                    <a:pt x="161" y="36"/>
                  </a:lnTo>
                  <a:lnTo>
                    <a:pt x="161" y="36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9" name="Freeform 810"/>
            <p:cNvSpPr>
              <a:spLocks/>
            </p:cNvSpPr>
            <p:nvPr/>
          </p:nvSpPr>
          <p:spPr bwMode="auto">
            <a:xfrm>
              <a:off x="3563937" y="4402138"/>
              <a:ext cx="263525" cy="514350"/>
            </a:xfrm>
            <a:custGeom>
              <a:avLst/>
              <a:gdLst/>
              <a:ahLst/>
              <a:cxnLst>
                <a:cxn ang="0">
                  <a:pos x="233" y="51"/>
                </a:cxn>
                <a:cxn ang="0">
                  <a:pos x="218" y="277"/>
                </a:cxn>
                <a:cxn ang="0">
                  <a:pos x="273" y="585"/>
                </a:cxn>
                <a:cxn ang="0">
                  <a:pos x="211" y="646"/>
                </a:cxn>
                <a:cxn ang="0">
                  <a:pos x="199" y="642"/>
                </a:cxn>
                <a:cxn ang="0">
                  <a:pos x="176" y="635"/>
                </a:cxn>
                <a:cxn ang="0">
                  <a:pos x="163" y="629"/>
                </a:cxn>
                <a:cxn ang="0">
                  <a:pos x="152" y="625"/>
                </a:cxn>
                <a:cxn ang="0">
                  <a:pos x="133" y="614"/>
                </a:cxn>
                <a:cxn ang="0">
                  <a:pos x="121" y="602"/>
                </a:cxn>
                <a:cxn ang="0">
                  <a:pos x="106" y="583"/>
                </a:cxn>
                <a:cxn ang="0">
                  <a:pos x="85" y="559"/>
                </a:cxn>
                <a:cxn ang="0">
                  <a:pos x="62" y="534"/>
                </a:cxn>
                <a:cxn ang="0">
                  <a:pos x="39" y="507"/>
                </a:cxn>
                <a:cxn ang="0">
                  <a:pos x="22" y="486"/>
                </a:cxn>
                <a:cxn ang="0">
                  <a:pos x="9" y="471"/>
                </a:cxn>
                <a:cxn ang="0">
                  <a:pos x="0" y="443"/>
                </a:cxn>
                <a:cxn ang="0">
                  <a:pos x="133" y="334"/>
                </a:cxn>
                <a:cxn ang="0">
                  <a:pos x="114" y="300"/>
                </a:cxn>
                <a:cxn ang="0">
                  <a:pos x="146" y="133"/>
                </a:cxn>
                <a:cxn ang="0">
                  <a:pos x="136" y="100"/>
                </a:cxn>
                <a:cxn ang="0">
                  <a:pos x="133" y="95"/>
                </a:cxn>
                <a:cxn ang="0">
                  <a:pos x="133" y="81"/>
                </a:cxn>
                <a:cxn ang="0">
                  <a:pos x="140" y="70"/>
                </a:cxn>
                <a:cxn ang="0">
                  <a:pos x="146" y="62"/>
                </a:cxn>
                <a:cxn ang="0">
                  <a:pos x="159" y="60"/>
                </a:cxn>
                <a:cxn ang="0">
                  <a:pos x="165" y="40"/>
                </a:cxn>
                <a:cxn ang="0">
                  <a:pos x="155" y="28"/>
                </a:cxn>
                <a:cxn ang="0">
                  <a:pos x="155" y="13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5" y="5"/>
                </a:cxn>
                <a:cxn ang="0">
                  <a:pos x="226" y="1"/>
                </a:cxn>
                <a:cxn ang="0">
                  <a:pos x="330" y="22"/>
                </a:cxn>
              </a:cxnLst>
              <a:rect l="0" t="0" r="r" b="b"/>
              <a:pathLst>
                <a:path w="330" h="646">
                  <a:moveTo>
                    <a:pt x="330" y="22"/>
                  </a:moveTo>
                  <a:lnTo>
                    <a:pt x="233" y="51"/>
                  </a:lnTo>
                  <a:lnTo>
                    <a:pt x="216" y="232"/>
                  </a:lnTo>
                  <a:lnTo>
                    <a:pt x="218" y="277"/>
                  </a:lnTo>
                  <a:lnTo>
                    <a:pt x="270" y="511"/>
                  </a:lnTo>
                  <a:lnTo>
                    <a:pt x="273" y="585"/>
                  </a:lnTo>
                  <a:lnTo>
                    <a:pt x="243" y="635"/>
                  </a:lnTo>
                  <a:lnTo>
                    <a:pt x="211" y="646"/>
                  </a:lnTo>
                  <a:lnTo>
                    <a:pt x="207" y="644"/>
                  </a:lnTo>
                  <a:lnTo>
                    <a:pt x="199" y="642"/>
                  </a:lnTo>
                  <a:lnTo>
                    <a:pt x="190" y="639"/>
                  </a:lnTo>
                  <a:lnTo>
                    <a:pt x="176" y="635"/>
                  </a:lnTo>
                  <a:lnTo>
                    <a:pt x="171" y="633"/>
                  </a:lnTo>
                  <a:lnTo>
                    <a:pt x="163" y="629"/>
                  </a:lnTo>
                  <a:lnTo>
                    <a:pt x="155" y="627"/>
                  </a:lnTo>
                  <a:lnTo>
                    <a:pt x="152" y="625"/>
                  </a:lnTo>
                  <a:lnTo>
                    <a:pt x="140" y="620"/>
                  </a:lnTo>
                  <a:lnTo>
                    <a:pt x="133" y="614"/>
                  </a:lnTo>
                  <a:lnTo>
                    <a:pt x="129" y="608"/>
                  </a:lnTo>
                  <a:lnTo>
                    <a:pt x="121" y="602"/>
                  </a:lnTo>
                  <a:lnTo>
                    <a:pt x="114" y="593"/>
                  </a:lnTo>
                  <a:lnTo>
                    <a:pt x="106" y="583"/>
                  </a:lnTo>
                  <a:lnTo>
                    <a:pt x="95" y="570"/>
                  </a:lnTo>
                  <a:lnTo>
                    <a:pt x="85" y="559"/>
                  </a:lnTo>
                  <a:lnTo>
                    <a:pt x="74" y="545"/>
                  </a:lnTo>
                  <a:lnTo>
                    <a:pt x="62" y="534"/>
                  </a:lnTo>
                  <a:lnTo>
                    <a:pt x="51" y="519"/>
                  </a:lnTo>
                  <a:lnTo>
                    <a:pt x="39" y="507"/>
                  </a:lnTo>
                  <a:lnTo>
                    <a:pt x="30" y="496"/>
                  </a:lnTo>
                  <a:lnTo>
                    <a:pt x="22" y="486"/>
                  </a:lnTo>
                  <a:lnTo>
                    <a:pt x="15" y="477"/>
                  </a:lnTo>
                  <a:lnTo>
                    <a:pt x="9" y="471"/>
                  </a:lnTo>
                  <a:lnTo>
                    <a:pt x="5" y="466"/>
                  </a:lnTo>
                  <a:lnTo>
                    <a:pt x="0" y="443"/>
                  </a:lnTo>
                  <a:lnTo>
                    <a:pt x="43" y="374"/>
                  </a:lnTo>
                  <a:lnTo>
                    <a:pt x="133" y="334"/>
                  </a:lnTo>
                  <a:lnTo>
                    <a:pt x="136" y="315"/>
                  </a:lnTo>
                  <a:lnTo>
                    <a:pt x="114" y="300"/>
                  </a:lnTo>
                  <a:lnTo>
                    <a:pt x="110" y="270"/>
                  </a:lnTo>
                  <a:lnTo>
                    <a:pt x="146" y="133"/>
                  </a:lnTo>
                  <a:lnTo>
                    <a:pt x="150" y="108"/>
                  </a:lnTo>
                  <a:lnTo>
                    <a:pt x="136" y="100"/>
                  </a:lnTo>
                  <a:lnTo>
                    <a:pt x="135" y="98"/>
                  </a:lnTo>
                  <a:lnTo>
                    <a:pt x="133" y="95"/>
                  </a:lnTo>
                  <a:lnTo>
                    <a:pt x="131" y="87"/>
                  </a:lnTo>
                  <a:lnTo>
                    <a:pt x="133" y="81"/>
                  </a:lnTo>
                  <a:lnTo>
                    <a:pt x="135" y="76"/>
                  </a:lnTo>
                  <a:lnTo>
                    <a:pt x="140" y="70"/>
                  </a:lnTo>
                  <a:lnTo>
                    <a:pt x="144" y="64"/>
                  </a:lnTo>
                  <a:lnTo>
                    <a:pt x="146" y="62"/>
                  </a:lnTo>
                  <a:lnTo>
                    <a:pt x="155" y="60"/>
                  </a:lnTo>
                  <a:lnTo>
                    <a:pt x="159" y="60"/>
                  </a:lnTo>
                  <a:lnTo>
                    <a:pt x="167" y="41"/>
                  </a:lnTo>
                  <a:lnTo>
                    <a:pt x="165" y="40"/>
                  </a:lnTo>
                  <a:lnTo>
                    <a:pt x="161" y="36"/>
                  </a:lnTo>
                  <a:lnTo>
                    <a:pt x="155" y="28"/>
                  </a:lnTo>
                  <a:lnTo>
                    <a:pt x="155" y="22"/>
                  </a:lnTo>
                  <a:lnTo>
                    <a:pt x="155" y="13"/>
                  </a:lnTo>
                  <a:lnTo>
                    <a:pt x="161" y="7"/>
                  </a:lnTo>
                  <a:lnTo>
                    <a:pt x="167" y="1"/>
                  </a:lnTo>
                  <a:lnTo>
                    <a:pt x="173" y="0"/>
                  </a:lnTo>
                  <a:lnTo>
                    <a:pt x="180" y="0"/>
                  </a:lnTo>
                  <a:lnTo>
                    <a:pt x="190" y="1"/>
                  </a:lnTo>
                  <a:lnTo>
                    <a:pt x="195" y="5"/>
                  </a:lnTo>
                  <a:lnTo>
                    <a:pt x="201" y="7"/>
                  </a:lnTo>
                  <a:lnTo>
                    <a:pt x="226" y="1"/>
                  </a:lnTo>
                  <a:lnTo>
                    <a:pt x="330" y="17"/>
                  </a:lnTo>
                  <a:lnTo>
                    <a:pt x="330" y="22"/>
                  </a:lnTo>
                  <a:lnTo>
                    <a:pt x="330" y="22"/>
                  </a:lnTo>
                  <a:close/>
                </a:path>
              </a:pathLst>
            </a:custGeom>
            <a:solidFill>
              <a:srgbClr val="FFDB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0" name="Freeform 811"/>
            <p:cNvSpPr>
              <a:spLocks/>
            </p:cNvSpPr>
            <p:nvPr/>
          </p:nvSpPr>
          <p:spPr bwMode="auto">
            <a:xfrm>
              <a:off x="4964112" y="4486276"/>
              <a:ext cx="293687" cy="185738"/>
            </a:xfrm>
            <a:custGeom>
              <a:avLst/>
              <a:gdLst/>
              <a:ahLst/>
              <a:cxnLst>
                <a:cxn ang="0">
                  <a:pos x="0" y="126"/>
                </a:cxn>
                <a:cxn ang="0">
                  <a:pos x="36" y="97"/>
                </a:cxn>
                <a:cxn ang="0">
                  <a:pos x="74" y="95"/>
                </a:cxn>
                <a:cxn ang="0">
                  <a:pos x="114" y="72"/>
                </a:cxn>
                <a:cxn ang="0">
                  <a:pos x="147" y="72"/>
                </a:cxn>
                <a:cxn ang="0">
                  <a:pos x="187" y="46"/>
                </a:cxn>
                <a:cxn ang="0">
                  <a:pos x="225" y="46"/>
                </a:cxn>
                <a:cxn ang="0">
                  <a:pos x="259" y="23"/>
                </a:cxn>
                <a:cxn ang="0">
                  <a:pos x="297" y="21"/>
                </a:cxn>
                <a:cxn ang="0">
                  <a:pos x="339" y="0"/>
                </a:cxn>
                <a:cxn ang="0">
                  <a:pos x="371" y="0"/>
                </a:cxn>
                <a:cxn ang="0">
                  <a:pos x="308" y="46"/>
                </a:cxn>
                <a:cxn ang="0">
                  <a:pos x="261" y="65"/>
                </a:cxn>
                <a:cxn ang="0">
                  <a:pos x="213" y="128"/>
                </a:cxn>
                <a:cxn ang="0">
                  <a:pos x="183" y="185"/>
                </a:cxn>
                <a:cxn ang="0">
                  <a:pos x="156" y="190"/>
                </a:cxn>
                <a:cxn ang="0">
                  <a:pos x="133" y="211"/>
                </a:cxn>
                <a:cxn ang="0">
                  <a:pos x="95" y="211"/>
                </a:cxn>
                <a:cxn ang="0">
                  <a:pos x="74" y="234"/>
                </a:cxn>
                <a:cxn ang="0">
                  <a:pos x="42" y="234"/>
                </a:cxn>
                <a:cxn ang="0">
                  <a:pos x="0" y="126"/>
                </a:cxn>
                <a:cxn ang="0">
                  <a:pos x="0" y="126"/>
                </a:cxn>
              </a:cxnLst>
              <a:rect l="0" t="0" r="r" b="b"/>
              <a:pathLst>
                <a:path w="371" h="234">
                  <a:moveTo>
                    <a:pt x="0" y="126"/>
                  </a:moveTo>
                  <a:lnTo>
                    <a:pt x="36" y="97"/>
                  </a:lnTo>
                  <a:lnTo>
                    <a:pt x="74" y="95"/>
                  </a:lnTo>
                  <a:lnTo>
                    <a:pt x="114" y="72"/>
                  </a:lnTo>
                  <a:lnTo>
                    <a:pt x="147" y="72"/>
                  </a:lnTo>
                  <a:lnTo>
                    <a:pt x="187" y="46"/>
                  </a:lnTo>
                  <a:lnTo>
                    <a:pt x="225" y="46"/>
                  </a:lnTo>
                  <a:lnTo>
                    <a:pt x="259" y="23"/>
                  </a:lnTo>
                  <a:lnTo>
                    <a:pt x="297" y="21"/>
                  </a:lnTo>
                  <a:lnTo>
                    <a:pt x="339" y="0"/>
                  </a:lnTo>
                  <a:lnTo>
                    <a:pt x="371" y="0"/>
                  </a:lnTo>
                  <a:lnTo>
                    <a:pt x="308" y="46"/>
                  </a:lnTo>
                  <a:lnTo>
                    <a:pt x="261" y="65"/>
                  </a:lnTo>
                  <a:lnTo>
                    <a:pt x="213" y="128"/>
                  </a:lnTo>
                  <a:lnTo>
                    <a:pt x="183" y="185"/>
                  </a:lnTo>
                  <a:lnTo>
                    <a:pt x="156" y="190"/>
                  </a:lnTo>
                  <a:lnTo>
                    <a:pt x="133" y="211"/>
                  </a:lnTo>
                  <a:lnTo>
                    <a:pt x="95" y="211"/>
                  </a:lnTo>
                  <a:lnTo>
                    <a:pt x="74" y="234"/>
                  </a:lnTo>
                  <a:lnTo>
                    <a:pt x="42" y="234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4275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1" name="Freeform 812"/>
            <p:cNvSpPr>
              <a:spLocks/>
            </p:cNvSpPr>
            <p:nvPr/>
          </p:nvSpPr>
          <p:spPr bwMode="auto">
            <a:xfrm>
              <a:off x="4970462" y="4168776"/>
              <a:ext cx="206375" cy="207963"/>
            </a:xfrm>
            <a:custGeom>
              <a:avLst/>
              <a:gdLst/>
              <a:ahLst/>
              <a:cxnLst>
                <a:cxn ang="0">
                  <a:pos x="13" y="80"/>
                </a:cxn>
                <a:cxn ang="0">
                  <a:pos x="4" y="104"/>
                </a:cxn>
                <a:cxn ang="0">
                  <a:pos x="23" y="160"/>
                </a:cxn>
                <a:cxn ang="0">
                  <a:pos x="0" y="150"/>
                </a:cxn>
                <a:cxn ang="0">
                  <a:pos x="17" y="190"/>
                </a:cxn>
                <a:cxn ang="0">
                  <a:pos x="49" y="234"/>
                </a:cxn>
                <a:cxn ang="0">
                  <a:pos x="68" y="245"/>
                </a:cxn>
                <a:cxn ang="0">
                  <a:pos x="133" y="262"/>
                </a:cxn>
                <a:cxn ang="0">
                  <a:pos x="192" y="257"/>
                </a:cxn>
                <a:cxn ang="0">
                  <a:pos x="232" y="226"/>
                </a:cxn>
                <a:cxn ang="0">
                  <a:pos x="251" y="198"/>
                </a:cxn>
                <a:cxn ang="0">
                  <a:pos x="258" y="125"/>
                </a:cxn>
                <a:cxn ang="0">
                  <a:pos x="215" y="0"/>
                </a:cxn>
                <a:cxn ang="0">
                  <a:pos x="179" y="26"/>
                </a:cxn>
                <a:cxn ang="0">
                  <a:pos x="163" y="30"/>
                </a:cxn>
                <a:cxn ang="0">
                  <a:pos x="152" y="21"/>
                </a:cxn>
                <a:cxn ang="0">
                  <a:pos x="127" y="32"/>
                </a:cxn>
                <a:cxn ang="0">
                  <a:pos x="104" y="34"/>
                </a:cxn>
                <a:cxn ang="0">
                  <a:pos x="80" y="57"/>
                </a:cxn>
                <a:cxn ang="0">
                  <a:pos x="42" y="63"/>
                </a:cxn>
                <a:cxn ang="0">
                  <a:pos x="13" y="80"/>
                </a:cxn>
                <a:cxn ang="0">
                  <a:pos x="13" y="80"/>
                </a:cxn>
              </a:cxnLst>
              <a:rect l="0" t="0" r="r" b="b"/>
              <a:pathLst>
                <a:path w="258" h="262">
                  <a:moveTo>
                    <a:pt x="13" y="80"/>
                  </a:moveTo>
                  <a:lnTo>
                    <a:pt x="4" y="104"/>
                  </a:lnTo>
                  <a:lnTo>
                    <a:pt x="23" y="160"/>
                  </a:lnTo>
                  <a:lnTo>
                    <a:pt x="0" y="150"/>
                  </a:lnTo>
                  <a:lnTo>
                    <a:pt x="17" y="190"/>
                  </a:lnTo>
                  <a:lnTo>
                    <a:pt x="49" y="234"/>
                  </a:lnTo>
                  <a:lnTo>
                    <a:pt x="68" y="245"/>
                  </a:lnTo>
                  <a:lnTo>
                    <a:pt x="133" y="262"/>
                  </a:lnTo>
                  <a:lnTo>
                    <a:pt x="192" y="257"/>
                  </a:lnTo>
                  <a:lnTo>
                    <a:pt x="232" y="226"/>
                  </a:lnTo>
                  <a:lnTo>
                    <a:pt x="251" y="198"/>
                  </a:lnTo>
                  <a:lnTo>
                    <a:pt x="258" y="125"/>
                  </a:lnTo>
                  <a:lnTo>
                    <a:pt x="215" y="0"/>
                  </a:lnTo>
                  <a:lnTo>
                    <a:pt x="179" y="26"/>
                  </a:lnTo>
                  <a:lnTo>
                    <a:pt x="163" y="30"/>
                  </a:lnTo>
                  <a:lnTo>
                    <a:pt x="152" y="21"/>
                  </a:lnTo>
                  <a:lnTo>
                    <a:pt x="127" y="32"/>
                  </a:lnTo>
                  <a:lnTo>
                    <a:pt x="104" y="34"/>
                  </a:lnTo>
                  <a:lnTo>
                    <a:pt x="80" y="57"/>
                  </a:lnTo>
                  <a:lnTo>
                    <a:pt x="42" y="63"/>
                  </a:lnTo>
                  <a:lnTo>
                    <a:pt x="13" y="8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3" name="Freeform 814"/>
            <p:cNvSpPr>
              <a:spLocks/>
            </p:cNvSpPr>
            <p:nvPr/>
          </p:nvSpPr>
          <p:spPr bwMode="auto">
            <a:xfrm>
              <a:off x="3679825" y="4584701"/>
              <a:ext cx="57150" cy="23812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10" y="32"/>
                </a:cxn>
                <a:cxn ang="0">
                  <a:pos x="11" y="51"/>
                </a:cxn>
                <a:cxn ang="0">
                  <a:pos x="6" y="61"/>
                </a:cxn>
                <a:cxn ang="0">
                  <a:pos x="0" y="66"/>
                </a:cxn>
                <a:cxn ang="0">
                  <a:pos x="27" y="163"/>
                </a:cxn>
                <a:cxn ang="0">
                  <a:pos x="27" y="165"/>
                </a:cxn>
                <a:cxn ang="0">
                  <a:pos x="30" y="177"/>
                </a:cxn>
                <a:cxn ang="0">
                  <a:pos x="32" y="184"/>
                </a:cxn>
                <a:cxn ang="0">
                  <a:pos x="36" y="192"/>
                </a:cxn>
                <a:cxn ang="0">
                  <a:pos x="38" y="201"/>
                </a:cxn>
                <a:cxn ang="0">
                  <a:pos x="42" y="211"/>
                </a:cxn>
                <a:cxn ang="0">
                  <a:pos x="44" y="220"/>
                </a:cxn>
                <a:cxn ang="0">
                  <a:pos x="46" y="230"/>
                </a:cxn>
                <a:cxn ang="0">
                  <a:pos x="48" y="237"/>
                </a:cxn>
                <a:cxn ang="0">
                  <a:pos x="51" y="247"/>
                </a:cxn>
                <a:cxn ang="0">
                  <a:pos x="51" y="253"/>
                </a:cxn>
                <a:cxn ang="0">
                  <a:pos x="55" y="260"/>
                </a:cxn>
                <a:cxn ang="0">
                  <a:pos x="55" y="264"/>
                </a:cxn>
                <a:cxn ang="0">
                  <a:pos x="57" y="270"/>
                </a:cxn>
                <a:cxn ang="0">
                  <a:pos x="53" y="274"/>
                </a:cxn>
                <a:cxn ang="0">
                  <a:pos x="48" y="274"/>
                </a:cxn>
                <a:cxn ang="0">
                  <a:pos x="46" y="274"/>
                </a:cxn>
                <a:cxn ang="0">
                  <a:pos x="44" y="279"/>
                </a:cxn>
                <a:cxn ang="0">
                  <a:pos x="44" y="289"/>
                </a:cxn>
                <a:cxn ang="0">
                  <a:pos x="48" y="294"/>
                </a:cxn>
                <a:cxn ang="0">
                  <a:pos x="55" y="298"/>
                </a:cxn>
                <a:cxn ang="0">
                  <a:pos x="65" y="296"/>
                </a:cxn>
                <a:cxn ang="0">
                  <a:pos x="67" y="293"/>
                </a:cxn>
                <a:cxn ang="0">
                  <a:pos x="70" y="289"/>
                </a:cxn>
                <a:cxn ang="0">
                  <a:pos x="70" y="281"/>
                </a:cxn>
                <a:cxn ang="0">
                  <a:pos x="72" y="275"/>
                </a:cxn>
                <a:cxn ang="0">
                  <a:pos x="72" y="268"/>
                </a:cxn>
                <a:cxn ang="0">
                  <a:pos x="72" y="260"/>
                </a:cxn>
                <a:cxn ang="0">
                  <a:pos x="70" y="255"/>
                </a:cxn>
                <a:cxn ang="0">
                  <a:pos x="70" y="251"/>
                </a:cxn>
                <a:cxn ang="0">
                  <a:pos x="67" y="245"/>
                </a:cxn>
                <a:cxn ang="0">
                  <a:pos x="65" y="236"/>
                </a:cxn>
                <a:cxn ang="0">
                  <a:pos x="61" y="222"/>
                </a:cxn>
                <a:cxn ang="0">
                  <a:pos x="57" y="205"/>
                </a:cxn>
                <a:cxn ang="0">
                  <a:pos x="51" y="186"/>
                </a:cxn>
                <a:cxn ang="0">
                  <a:pos x="48" y="165"/>
                </a:cxn>
                <a:cxn ang="0">
                  <a:pos x="42" y="142"/>
                </a:cxn>
                <a:cxn ang="0">
                  <a:pos x="38" y="120"/>
                </a:cxn>
                <a:cxn ang="0">
                  <a:pos x="32" y="97"/>
                </a:cxn>
                <a:cxn ang="0">
                  <a:pos x="27" y="74"/>
                </a:cxn>
                <a:cxn ang="0">
                  <a:pos x="23" y="53"/>
                </a:cxn>
                <a:cxn ang="0">
                  <a:pos x="19" y="36"/>
                </a:cxn>
                <a:cxn ang="0">
                  <a:pos x="15" y="21"/>
                </a:cxn>
                <a:cxn ang="0">
                  <a:pos x="13" y="9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72" h="298">
                  <a:moveTo>
                    <a:pt x="6" y="5"/>
                  </a:moveTo>
                  <a:lnTo>
                    <a:pt x="10" y="32"/>
                  </a:lnTo>
                  <a:lnTo>
                    <a:pt x="11" y="51"/>
                  </a:lnTo>
                  <a:lnTo>
                    <a:pt x="6" y="61"/>
                  </a:lnTo>
                  <a:lnTo>
                    <a:pt x="0" y="66"/>
                  </a:lnTo>
                  <a:lnTo>
                    <a:pt x="27" y="163"/>
                  </a:lnTo>
                  <a:lnTo>
                    <a:pt x="27" y="165"/>
                  </a:lnTo>
                  <a:lnTo>
                    <a:pt x="30" y="177"/>
                  </a:lnTo>
                  <a:lnTo>
                    <a:pt x="32" y="184"/>
                  </a:lnTo>
                  <a:lnTo>
                    <a:pt x="36" y="192"/>
                  </a:lnTo>
                  <a:lnTo>
                    <a:pt x="38" y="201"/>
                  </a:lnTo>
                  <a:lnTo>
                    <a:pt x="42" y="211"/>
                  </a:lnTo>
                  <a:lnTo>
                    <a:pt x="44" y="220"/>
                  </a:lnTo>
                  <a:lnTo>
                    <a:pt x="46" y="230"/>
                  </a:lnTo>
                  <a:lnTo>
                    <a:pt x="48" y="237"/>
                  </a:lnTo>
                  <a:lnTo>
                    <a:pt x="51" y="247"/>
                  </a:lnTo>
                  <a:lnTo>
                    <a:pt x="51" y="253"/>
                  </a:lnTo>
                  <a:lnTo>
                    <a:pt x="55" y="260"/>
                  </a:lnTo>
                  <a:lnTo>
                    <a:pt x="55" y="264"/>
                  </a:lnTo>
                  <a:lnTo>
                    <a:pt x="57" y="270"/>
                  </a:lnTo>
                  <a:lnTo>
                    <a:pt x="53" y="274"/>
                  </a:lnTo>
                  <a:lnTo>
                    <a:pt x="48" y="274"/>
                  </a:lnTo>
                  <a:lnTo>
                    <a:pt x="46" y="274"/>
                  </a:lnTo>
                  <a:lnTo>
                    <a:pt x="44" y="279"/>
                  </a:lnTo>
                  <a:lnTo>
                    <a:pt x="44" y="289"/>
                  </a:lnTo>
                  <a:lnTo>
                    <a:pt x="48" y="294"/>
                  </a:lnTo>
                  <a:lnTo>
                    <a:pt x="55" y="298"/>
                  </a:lnTo>
                  <a:lnTo>
                    <a:pt x="65" y="296"/>
                  </a:lnTo>
                  <a:lnTo>
                    <a:pt x="67" y="293"/>
                  </a:lnTo>
                  <a:lnTo>
                    <a:pt x="70" y="289"/>
                  </a:lnTo>
                  <a:lnTo>
                    <a:pt x="70" y="281"/>
                  </a:lnTo>
                  <a:lnTo>
                    <a:pt x="72" y="275"/>
                  </a:lnTo>
                  <a:lnTo>
                    <a:pt x="72" y="268"/>
                  </a:lnTo>
                  <a:lnTo>
                    <a:pt x="72" y="260"/>
                  </a:lnTo>
                  <a:lnTo>
                    <a:pt x="70" y="255"/>
                  </a:lnTo>
                  <a:lnTo>
                    <a:pt x="70" y="251"/>
                  </a:lnTo>
                  <a:lnTo>
                    <a:pt x="67" y="245"/>
                  </a:lnTo>
                  <a:lnTo>
                    <a:pt x="65" y="236"/>
                  </a:lnTo>
                  <a:lnTo>
                    <a:pt x="61" y="222"/>
                  </a:lnTo>
                  <a:lnTo>
                    <a:pt x="57" y="205"/>
                  </a:lnTo>
                  <a:lnTo>
                    <a:pt x="51" y="186"/>
                  </a:lnTo>
                  <a:lnTo>
                    <a:pt x="48" y="165"/>
                  </a:lnTo>
                  <a:lnTo>
                    <a:pt x="42" y="142"/>
                  </a:lnTo>
                  <a:lnTo>
                    <a:pt x="38" y="120"/>
                  </a:lnTo>
                  <a:lnTo>
                    <a:pt x="32" y="97"/>
                  </a:lnTo>
                  <a:lnTo>
                    <a:pt x="27" y="74"/>
                  </a:lnTo>
                  <a:lnTo>
                    <a:pt x="23" y="53"/>
                  </a:lnTo>
                  <a:lnTo>
                    <a:pt x="19" y="36"/>
                  </a:lnTo>
                  <a:lnTo>
                    <a:pt x="15" y="21"/>
                  </a:lnTo>
                  <a:lnTo>
                    <a:pt x="13" y="9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5" name="Freeform 816"/>
            <p:cNvSpPr>
              <a:spLocks/>
            </p:cNvSpPr>
            <p:nvPr/>
          </p:nvSpPr>
          <p:spPr bwMode="auto">
            <a:xfrm>
              <a:off x="3690937" y="4411663"/>
              <a:ext cx="66675" cy="109538"/>
            </a:xfrm>
            <a:custGeom>
              <a:avLst/>
              <a:gdLst/>
              <a:ahLst/>
              <a:cxnLst>
                <a:cxn ang="0">
                  <a:pos x="29" y="25"/>
                </a:cxn>
                <a:cxn ang="0">
                  <a:pos x="25" y="29"/>
                </a:cxn>
                <a:cxn ang="0">
                  <a:pos x="19" y="40"/>
                </a:cxn>
                <a:cxn ang="0">
                  <a:pos x="15" y="46"/>
                </a:cxn>
                <a:cxn ang="0">
                  <a:pos x="14" y="51"/>
                </a:cxn>
                <a:cxn ang="0">
                  <a:pos x="10" y="57"/>
                </a:cxn>
                <a:cxn ang="0">
                  <a:pos x="10" y="63"/>
                </a:cxn>
                <a:cxn ang="0">
                  <a:pos x="6" y="80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12" y="139"/>
                </a:cxn>
                <a:cxn ang="0">
                  <a:pos x="12" y="95"/>
                </a:cxn>
                <a:cxn ang="0">
                  <a:pos x="12" y="93"/>
                </a:cxn>
                <a:cxn ang="0">
                  <a:pos x="14" y="89"/>
                </a:cxn>
                <a:cxn ang="0">
                  <a:pos x="15" y="80"/>
                </a:cxn>
                <a:cxn ang="0">
                  <a:pos x="17" y="74"/>
                </a:cxn>
                <a:cxn ang="0">
                  <a:pos x="17" y="65"/>
                </a:cxn>
                <a:cxn ang="0">
                  <a:pos x="21" y="55"/>
                </a:cxn>
                <a:cxn ang="0">
                  <a:pos x="23" y="49"/>
                </a:cxn>
                <a:cxn ang="0">
                  <a:pos x="25" y="46"/>
                </a:cxn>
                <a:cxn ang="0">
                  <a:pos x="27" y="38"/>
                </a:cxn>
                <a:cxn ang="0">
                  <a:pos x="36" y="27"/>
                </a:cxn>
                <a:cxn ang="0">
                  <a:pos x="46" y="17"/>
                </a:cxn>
                <a:cxn ang="0">
                  <a:pos x="57" y="11"/>
                </a:cxn>
                <a:cxn ang="0">
                  <a:pos x="67" y="6"/>
                </a:cxn>
                <a:cxn ang="0">
                  <a:pos x="76" y="4"/>
                </a:cxn>
                <a:cxn ang="0">
                  <a:pos x="82" y="0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1" y="0"/>
                </a:cxn>
                <a:cxn ang="0">
                  <a:pos x="61" y="2"/>
                </a:cxn>
                <a:cxn ang="0">
                  <a:pos x="52" y="4"/>
                </a:cxn>
                <a:cxn ang="0">
                  <a:pos x="42" y="8"/>
                </a:cxn>
                <a:cxn ang="0">
                  <a:pos x="36" y="15"/>
                </a:cxn>
                <a:cxn ang="0">
                  <a:pos x="31" y="23"/>
                </a:cxn>
                <a:cxn ang="0">
                  <a:pos x="29" y="25"/>
                </a:cxn>
                <a:cxn ang="0">
                  <a:pos x="29" y="25"/>
                </a:cxn>
              </a:cxnLst>
              <a:rect l="0" t="0" r="r" b="b"/>
              <a:pathLst>
                <a:path w="84" h="139">
                  <a:moveTo>
                    <a:pt x="29" y="25"/>
                  </a:moveTo>
                  <a:lnTo>
                    <a:pt x="25" y="29"/>
                  </a:lnTo>
                  <a:lnTo>
                    <a:pt x="19" y="40"/>
                  </a:lnTo>
                  <a:lnTo>
                    <a:pt x="15" y="46"/>
                  </a:lnTo>
                  <a:lnTo>
                    <a:pt x="14" y="51"/>
                  </a:lnTo>
                  <a:lnTo>
                    <a:pt x="10" y="57"/>
                  </a:lnTo>
                  <a:lnTo>
                    <a:pt x="10" y="63"/>
                  </a:lnTo>
                  <a:lnTo>
                    <a:pt x="6" y="80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12" y="139"/>
                  </a:lnTo>
                  <a:lnTo>
                    <a:pt x="12" y="95"/>
                  </a:lnTo>
                  <a:lnTo>
                    <a:pt x="12" y="93"/>
                  </a:lnTo>
                  <a:lnTo>
                    <a:pt x="14" y="89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65"/>
                  </a:lnTo>
                  <a:lnTo>
                    <a:pt x="21" y="55"/>
                  </a:lnTo>
                  <a:lnTo>
                    <a:pt x="23" y="49"/>
                  </a:lnTo>
                  <a:lnTo>
                    <a:pt x="25" y="46"/>
                  </a:lnTo>
                  <a:lnTo>
                    <a:pt x="27" y="38"/>
                  </a:lnTo>
                  <a:lnTo>
                    <a:pt x="36" y="27"/>
                  </a:lnTo>
                  <a:lnTo>
                    <a:pt x="46" y="17"/>
                  </a:lnTo>
                  <a:lnTo>
                    <a:pt x="57" y="11"/>
                  </a:lnTo>
                  <a:lnTo>
                    <a:pt x="67" y="6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1" y="0"/>
                  </a:lnTo>
                  <a:lnTo>
                    <a:pt x="61" y="2"/>
                  </a:lnTo>
                  <a:lnTo>
                    <a:pt x="52" y="4"/>
                  </a:lnTo>
                  <a:lnTo>
                    <a:pt x="42" y="8"/>
                  </a:lnTo>
                  <a:lnTo>
                    <a:pt x="36" y="15"/>
                  </a:lnTo>
                  <a:lnTo>
                    <a:pt x="31" y="23"/>
                  </a:lnTo>
                  <a:lnTo>
                    <a:pt x="29" y="25"/>
                  </a:lnTo>
                  <a:lnTo>
                    <a:pt x="29" y="2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6" name="Freeform 817"/>
            <p:cNvSpPr>
              <a:spLocks/>
            </p:cNvSpPr>
            <p:nvPr/>
          </p:nvSpPr>
          <p:spPr bwMode="auto">
            <a:xfrm>
              <a:off x="3595687" y="4721226"/>
              <a:ext cx="106362" cy="1587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61" y="144"/>
                </a:cxn>
                <a:cxn ang="0">
                  <a:pos x="80" y="135"/>
                </a:cxn>
                <a:cxn ang="0">
                  <a:pos x="103" y="139"/>
                </a:cxn>
                <a:cxn ang="0">
                  <a:pos x="111" y="160"/>
                </a:cxn>
                <a:cxn ang="0">
                  <a:pos x="103" y="173"/>
                </a:cxn>
                <a:cxn ang="0">
                  <a:pos x="115" y="192"/>
                </a:cxn>
                <a:cxn ang="0">
                  <a:pos x="126" y="200"/>
                </a:cxn>
                <a:cxn ang="0">
                  <a:pos x="134" y="192"/>
                </a:cxn>
                <a:cxn ang="0">
                  <a:pos x="116" y="177"/>
                </a:cxn>
                <a:cxn ang="0">
                  <a:pos x="120" y="146"/>
                </a:cxn>
                <a:cxn ang="0">
                  <a:pos x="116" y="141"/>
                </a:cxn>
                <a:cxn ang="0">
                  <a:pos x="113" y="131"/>
                </a:cxn>
                <a:cxn ang="0">
                  <a:pos x="105" y="120"/>
                </a:cxn>
                <a:cxn ang="0">
                  <a:pos x="99" y="114"/>
                </a:cxn>
                <a:cxn ang="0">
                  <a:pos x="90" y="112"/>
                </a:cxn>
                <a:cxn ang="0">
                  <a:pos x="80" y="112"/>
                </a:cxn>
                <a:cxn ang="0">
                  <a:pos x="75" y="112"/>
                </a:cxn>
                <a:cxn ang="0">
                  <a:pos x="71" y="114"/>
                </a:cxn>
                <a:cxn ang="0">
                  <a:pos x="38" y="0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134" h="200">
                  <a:moveTo>
                    <a:pt x="0" y="47"/>
                  </a:moveTo>
                  <a:lnTo>
                    <a:pt x="61" y="144"/>
                  </a:lnTo>
                  <a:lnTo>
                    <a:pt x="80" y="135"/>
                  </a:lnTo>
                  <a:lnTo>
                    <a:pt x="103" y="139"/>
                  </a:lnTo>
                  <a:lnTo>
                    <a:pt x="111" y="160"/>
                  </a:lnTo>
                  <a:lnTo>
                    <a:pt x="103" y="173"/>
                  </a:lnTo>
                  <a:lnTo>
                    <a:pt x="115" y="192"/>
                  </a:lnTo>
                  <a:lnTo>
                    <a:pt x="126" y="200"/>
                  </a:lnTo>
                  <a:lnTo>
                    <a:pt x="134" y="192"/>
                  </a:lnTo>
                  <a:lnTo>
                    <a:pt x="116" y="177"/>
                  </a:lnTo>
                  <a:lnTo>
                    <a:pt x="120" y="146"/>
                  </a:lnTo>
                  <a:lnTo>
                    <a:pt x="116" y="141"/>
                  </a:lnTo>
                  <a:lnTo>
                    <a:pt x="113" y="131"/>
                  </a:lnTo>
                  <a:lnTo>
                    <a:pt x="105" y="120"/>
                  </a:lnTo>
                  <a:lnTo>
                    <a:pt x="99" y="114"/>
                  </a:lnTo>
                  <a:lnTo>
                    <a:pt x="90" y="112"/>
                  </a:lnTo>
                  <a:lnTo>
                    <a:pt x="80" y="112"/>
                  </a:lnTo>
                  <a:lnTo>
                    <a:pt x="75" y="112"/>
                  </a:lnTo>
                  <a:lnTo>
                    <a:pt x="71" y="114"/>
                  </a:lnTo>
                  <a:lnTo>
                    <a:pt x="38" y="0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7" name="Freeform 818"/>
            <p:cNvSpPr>
              <a:spLocks/>
            </p:cNvSpPr>
            <p:nvPr/>
          </p:nvSpPr>
          <p:spPr bwMode="auto">
            <a:xfrm>
              <a:off x="3468687" y="4173538"/>
              <a:ext cx="142875" cy="161925"/>
            </a:xfrm>
            <a:custGeom>
              <a:avLst/>
              <a:gdLst/>
              <a:ahLst/>
              <a:cxnLst>
                <a:cxn ang="0">
                  <a:pos x="80" y="20"/>
                </a:cxn>
                <a:cxn ang="0">
                  <a:pos x="74" y="19"/>
                </a:cxn>
                <a:cxn ang="0">
                  <a:pos x="70" y="11"/>
                </a:cxn>
                <a:cxn ang="0">
                  <a:pos x="74" y="1"/>
                </a:cxn>
                <a:cxn ang="0">
                  <a:pos x="85" y="1"/>
                </a:cxn>
                <a:cxn ang="0">
                  <a:pos x="93" y="1"/>
                </a:cxn>
                <a:cxn ang="0">
                  <a:pos x="97" y="11"/>
                </a:cxn>
                <a:cxn ang="0">
                  <a:pos x="91" y="19"/>
                </a:cxn>
                <a:cxn ang="0">
                  <a:pos x="85" y="20"/>
                </a:cxn>
                <a:cxn ang="0">
                  <a:pos x="140" y="57"/>
                </a:cxn>
                <a:cxn ang="0">
                  <a:pos x="142" y="51"/>
                </a:cxn>
                <a:cxn ang="0">
                  <a:pos x="148" y="45"/>
                </a:cxn>
                <a:cxn ang="0">
                  <a:pos x="158" y="51"/>
                </a:cxn>
                <a:cxn ang="0">
                  <a:pos x="154" y="58"/>
                </a:cxn>
                <a:cxn ang="0">
                  <a:pos x="148" y="60"/>
                </a:cxn>
                <a:cxn ang="0">
                  <a:pos x="161" y="102"/>
                </a:cxn>
                <a:cxn ang="0">
                  <a:pos x="173" y="98"/>
                </a:cxn>
                <a:cxn ang="0">
                  <a:pos x="178" y="104"/>
                </a:cxn>
                <a:cxn ang="0">
                  <a:pos x="175" y="116"/>
                </a:cxn>
                <a:cxn ang="0">
                  <a:pos x="163" y="112"/>
                </a:cxn>
                <a:cxn ang="0">
                  <a:pos x="95" y="110"/>
                </a:cxn>
                <a:cxn ang="0">
                  <a:pos x="150" y="157"/>
                </a:cxn>
                <a:cxn ang="0">
                  <a:pos x="158" y="159"/>
                </a:cxn>
                <a:cxn ang="0">
                  <a:pos x="165" y="163"/>
                </a:cxn>
                <a:cxn ang="0">
                  <a:pos x="163" y="169"/>
                </a:cxn>
                <a:cxn ang="0">
                  <a:pos x="152" y="176"/>
                </a:cxn>
                <a:cxn ang="0">
                  <a:pos x="146" y="171"/>
                </a:cxn>
                <a:cxn ang="0">
                  <a:pos x="85" y="129"/>
                </a:cxn>
                <a:cxn ang="0">
                  <a:pos x="89" y="188"/>
                </a:cxn>
                <a:cxn ang="0">
                  <a:pos x="93" y="195"/>
                </a:cxn>
                <a:cxn ang="0">
                  <a:pos x="91" y="203"/>
                </a:cxn>
                <a:cxn ang="0">
                  <a:pos x="80" y="199"/>
                </a:cxn>
                <a:cxn ang="0">
                  <a:pos x="74" y="194"/>
                </a:cxn>
                <a:cxn ang="0">
                  <a:pos x="83" y="186"/>
                </a:cxn>
                <a:cxn ang="0">
                  <a:pos x="42" y="165"/>
                </a:cxn>
                <a:cxn ang="0">
                  <a:pos x="43" y="171"/>
                </a:cxn>
                <a:cxn ang="0">
                  <a:pos x="38" y="178"/>
                </a:cxn>
                <a:cxn ang="0">
                  <a:pos x="24" y="174"/>
                </a:cxn>
                <a:cxn ang="0">
                  <a:pos x="21" y="169"/>
                </a:cxn>
                <a:cxn ang="0">
                  <a:pos x="30" y="161"/>
                </a:cxn>
                <a:cxn ang="0">
                  <a:pos x="38" y="161"/>
                </a:cxn>
                <a:cxn ang="0">
                  <a:pos x="15" y="116"/>
                </a:cxn>
                <a:cxn ang="0">
                  <a:pos x="5" y="123"/>
                </a:cxn>
                <a:cxn ang="0">
                  <a:pos x="0" y="117"/>
                </a:cxn>
                <a:cxn ang="0">
                  <a:pos x="0" y="114"/>
                </a:cxn>
                <a:cxn ang="0">
                  <a:pos x="15" y="110"/>
                </a:cxn>
                <a:cxn ang="0">
                  <a:pos x="45" y="70"/>
                </a:cxn>
                <a:cxn ang="0">
                  <a:pos x="38" y="68"/>
                </a:cxn>
                <a:cxn ang="0">
                  <a:pos x="40" y="60"/>
                </a:cxn>
                <a:cxn ang="0">
                  <a:pos x="51" y="60"/>
                </a:cxn>
                <a:cxn ang="0">
                  <a:pos x="51" y="70"/>
                </a:cxn>
                <a:cxn ang="0">
                  <a:pos x="80" y="98"/>
                </a:cxn>
              </a:cxnLst>
              <a:rect l="0" t="0" r="r" b="b"/>
              <a:pathLst>
                <a:path w="178" h="203">
                  <a:moveTo>
                    <a:pt x="80" y="98"/>
                  </a:moveTo>
                  <a:lnTo>
                    <a:pt x="80" y="20"/>
                  </a:lnTo>
                  <a:lnTo>
                    <a:pt x="78" y="19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70" y="11"/>
                  </a:lnTo>
                  <a:lnTo>
                    <a:pt x="70" y="5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85" y="1"/>
                  </a:lnTo>
                  <a:lnTo>
                    <a:pt x="89" y="1"/>
                  </a:lnTo>
                  <a:lnTo>
                    <a:pt x="93" y="1"/>
                  </a:lnTo>
                  <a:lnTo>
                    <a:pt x="95" y="5"/>
                  </a:lnTo>
                  <a:lnTo>
                    <a:pt x="97" y="11"/>
                  </a:lnTo>
                  <a:lnTo>
                    <a:pt x="93" y="15"/>
                  </a:lnTo>
                  <a:lnTo>
                    <a:pt x="91" y="19"/>
                  </a:lnTo>
                  <a:lnTo>
                    <a:pt x="87" y="20"/>
                  </a:lnTo>
                  <a:lnTo>
                    <a:pt x="85" y="20"/>
                  </a:lnTo>
                  <a:lnTo>
                    <a:pt x="87" y="98"/>
                  </a:lnTo>
                  <a:lnTo>
                    <a:pt x="140" y="57"/>
                  </a:lnTo>
                  <a:lnTo>
                    <a:pt x="140" y="55"/>
                  </a:lnTo>
                  <a:lnTo>
                    <a:pt x="142" y="51"/>
                  </a:lnTo>
                  <a:lnTo>
                    <a:pt x="144" y="47"/>
                  </a:lnTo>
                  <a:lnTo>
                    <a:pt x="148" y="45"/>
                  </a:lnTo>
                  <a:lnTo>
                    <a:pt x="154" y="45"/>
                  </a:lnTo>
                  <a:lnTo>
                    <a:pt x="158" y="51"/>
                  </a:lnTo>
                  <a:lnTo>
                    <a:pt x="156" y="57"/>
                  </a:lnTo>
                  <a:lnTo>
                    <a:pt x="154" y="58"/>
                  </a:lnTo>
                  <a:lnTo>
                    <a:pt x="150" y="58"/>
                  </a:lnTo>
                  <a:lnTo>
                    <a:pt x="148" y="60"/>
                  </a:lnTo>
                  <a:lnTo>
                    <a:pt x="97" y="102"/>
                  </a:lnTo>
                  <a:lnTo>
                    <a:pt x="161" y="102"/>
                  </a:lnTo>
                  <a:lnTo>
                    <a:pt x="171" y="98"/>
                  </a:lnTo>
                  <a:lnTo>
                    <a:pt x="173" y="98"/>
                  </a:lnTo>
                  <a:lnTo>
                    <a:pt x="175" y="100"/>
                  </a:lnTo>
                  <a:lnTo>
                    <a:pt x="178" y="104"/>
                  </a:lnTo>
                  <a:lnTo>
                    <a:pt x="178" y="106"/>
                  </a:lnTo>
                  <a:lnTo>
                    <a:pt x="175" y="116"/>
                  </a:lnTo>
                  <a:lnTo>
                    <a:pt x="171" y="116"/>
                  </a:lnTo>
                  <a:lnTo>
                    <a:pt x="163" y="112"/>
                  </a:lnTo>
                  <a:lnTo>
                    <a:pt x="161" y="110"/>
                  </a:lnTo>
                  <a:lnTo>
                    <a:pt x="95" y="110"/>
                  </a:lnTo>
                  <a:lnTo>
                    <a:pt x="148" y="157"/>
                  </a:lnTo>
                  <a:lnTo>
                    <a:pt x="150" y="157"/>
                  </a:lnTo>
                  <a:lnTo>
                    <a:pt x="154" y="157"/>
                  </a:lnTo>
                  <a:lnTo>
                    <a:pt x="158" y="159"/>
                  </a:lnTo>
                  <a:lnTo>
                    <a:pt x="163" y="161"/>
                  </a:lnTo>
                  <a:lnTo>
                    <a:pt x="165" y="163"/>
                  </a:lnTo>
                  <a:lnTo>
                    <a:pt x="165" y="165"/>
                  </a:lnTo>
                  <a:lnTo>
                    <a:pt x="163" y="169"/>
                  </a:lnTo>
                  <a:lnTo>
                    <a:pt x="159" y="174"/>
                  </a:lnTo>
                  <a:lnTo>
                    <a:pt x="152" y="176"/>
                  </a:lnTo>
                  <a:lnTo>
                    <a:pt x="150" y="174"/>
                  </a:lnTo>
                  <a:lnTo>
                    <a:pt x="146" y="171"/>
                  </a:lnTo>
                  <a:lnTo>
                    <a:pt x="144" y="165"/>
                  </a:lnTo>
                  <a:lnTo>
                    <a:pt x="85" y="129"/>
                  </a:lnTo>
                  <a:lnTo>
                    <a:pt x="87" y="186"/>
                  </a:lnTo>
                  <a:lnTo>
                    <a:pt x="89" y="188"/>
                  </a:lnTo>
                  <a:lnTo>
                    <a:pt x="93" y="194"/>
                  </a:lnTo>
                  <a:lnTo>
                    <a:pt x="93" y="195"/>
                  </a:lnTo>
                  <a:lnTo>
                    <a:pt x="93" y="199"/>
                  </a:lnTo>
                  <a:lnTo>
                    <a:pt x="91" y="203"/>
                  </a:lnTo>
                  <a:lnTo>
                    <a:pt x="85" y="203"/>
                  </a:lnTo>
                  <a:lnTo>
                    <a:pt x="80" y="199"/>
                  </a:lnTo>
                  <a:lnTo>
                    <a:pt x="76" y="195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3" y="186"/>
                  </a:lnTo>
                  <a:lnTo>
                    <a:pt x="80" y="129"/>
                  </a:lnTo>
                  <a:lnTo>
                    <a:pt x="42" y="165"/>
                  </a:lnTo>
                  <a:lnTo>
                    <a:pt x="42" y="167"/>
                  </a:lnTo>
                  <a:lnTo>
                    <a:pt x="43" y="171"/>
                  </a:lnTo>
                  <a:lnTo>
                    <a:pt x="42" y="174"/>
                  </a:lnTo>
                  <a:lnTo>
                    <a:pt x="38" y="178"/>
                  </a:lnTo>
                  <a:lnTo>
                    <a:pt x="30" y="176"/>
                  </a:lnTo>
                  <a:lnTo>
                    <a:pt x="24" y="174"/>
                  </a:lnTo>
                  <a:lnTo>
                    <a:pt x="19" y="171"/>
                  </a:lnTo>
                  <a:lnTo>
                    <a:pt x="21" y="169"/>
                  </a:lnTo>
                  <a:lnTo>
                    <a:pt x="24" y="163"/>
                  </a:lnTo>
                  <a:lnTo>
                    <a:pt x="30" y="161"/>
                  </a:lnTo>
                  <a:lnTo>
                    <a:pt x="34" y="161"/>
                  </a:lnTo>
                  <a:lnTo>
                    <a:pt x="38" y="161"/>
                  </a:lnTo>
                  <a:lnTo>
                    <a:pt x="70" y="114"/>
                  </a:lnTo>
                  <a:lnTo>
                    <a:pt x="15" y="116"/>
                  </a:lnTo>
                  <a:lnTo>
                    <a:pt x="13" y="119"/>
                  </a:lnTo>
                  <a:lnTo>
                    <a:pt x="5" y="123"/>
                  </a:lnTo>
                  <a:lnTo>
                    <a:pt x="2" y="119"/>
                  </a:lnTo>
                  <a:lnTo>
                    <a:pt x="0" y="117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5" y="110"/>
                  </a:lnTo>
                  <a:lnTo>
                    <a:pt x="70" y="100"/>
                  </a:lnTo>
                  <a:lnTo>
                    <a:pt x="45" y="70"/>
                  </a:lnTo>
                  <a:lnTo>
                    <a:pt x="38" y="70"/>
                  </a:lnTo>
                  <a:lnTo>
                    <a:pt x="38" y="68"/>
                  </a:lnTo>
                  <a:lnTo>
                    <a:pt x="38" y="64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51" y="60"/>
                  </a:lnTo>
                  <a:lnTo>
                    <a:pt x="55" y="64"/>
                  </a:lnTo>
                  <a:lnTo>
                    <a:pt x="51" y="70"/>
                  </a:lnTo>
                  <a:lnTo>
                    <a:pt x="80" y="98"/>
                  </a:lnTo>
                  <a:lnTo>
                    <a:pt x="80" y="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8" name="Freeform 819"/>
            <p:cNvSpPr>
              <a:spLocks/>
            </p:cNvSpPr>
            <p:nvPr/>
          </p:nvSpPr>
          <p:spPr bwMode="auto">
            <a:xfrm>
              <a:off x="3594100" y="4197351"/>
              <a:ext cx="17462" cy="142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3" y="13"/>
                </a:cxn>
                <a:cxn ang="0">
                  <a:pos x="7" y="17"/>
                </a:cxn>
                <a:cxn ang="0">
                  <a:pos x="13" y="19"/>
                </a:cxn>
                <a:cxn ang="0">
                  <a:pos x="17" y="19"/>
                </a:cxn>
                <a:cxn ang="0">
                  <a:pos x="20" y="15"/>
                </a:cxn>
                <a:cxn ang="0">
                  <a:pos x="17" y="8"/>
                </a:cxn>
                <a:cxn ang="0">
                  <a:pos x="15" y="4"/>
                </a:cxn>
                <a:cxn ang="0">
                  <a:pos x="9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0" h="19">
                  <a:moveTo>
                    <a:pt x="5" y="2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3" y="13"/>
                  </a:lnTo>
                  <a:lnTo>
                    <a:pt x="7" y="17"/>
                  </a:lnTo>
                  <a:lnTo>
                    <a:pt x="13" y="19"/>
                  </a:lnTo>
                  <a:lnTo>
                    <a:pt x="17" y="19"/>
                  </a:lnTo>
                  <a:lnTo>
                    <a:pt x="20" y="15"/>
                  </a:lnTo>
                  <a:lnTo>
                    <a:pt x="17" y="8"/>
                  </a:lnTo>
                  <a:lnTo>
                    <a:pt x="15" y="4"/>
                  </a:lnTo>
                  <a:lnTo>
                    <a:pt x="9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0" name="Freeform 821"/>
            <p:cNvSpPr>
              <a:spLocks/>
            </p:cNvSpPr>
            <p:nvPr/>
          </p:nvSpPr>
          <p:spPr bwMode="auto">
            <a:xfrm>
              <a:off x="4068762" y="3919538"/>
              <a:ext cx="214312" cy="241300"/>
            </a:xfrm>
            <a:custGeom>
              <a:avLst/>
              <a:gdLst/>
              <a:ahLst/>
              <a:cxnLst>
                <a:cxn ang="0">
                  <a:pos x="121" y="32"/>
                </a:cxn>
                <a:cxn ang="0">
                  <a:pos x="112" y="29"/>
                </a:cxn>
                <a:cxn ang="0">
                  <a:pos x="104" y="15"/>
                </a:cxn>
                <a:cxn ang="0">
                  <a:pos x="112" y="4"/>
                </a:cxn>
                <a:cxn ang="0">
                  <a:pos x="127" y="2"/>
                </a:cxn>
                <a:cxn ang="0">
                  <a:pos x="140" y="6"/>
                </a:cxn>
                <a:cxn ang="0">
                  <a:pos x="146" y="19"/>
                </a:cxn>
                <a:cxn ang="0">
                  <a:pos x="137" y="30"/>
                </a:cxn>
                <a:cxn ang="0">
                  <a:pos x="129" y="32"/>
                </a:cxn>
                <a:cxn ang="0">
                  <a:pos x="213" y="86"/>
                </a:cxn>
                <a:cxn ang="0">
                  <a:pos x="215" y="78"/>
                </a:cxn>
                <a:cxn ang="0">
                  <a:pos x="222" y="67"/>
                </a:cxn>
                <a:cxn ang="0">
                  <a:pos x="232" y="67"/>
                </a:cxn>
                <a:cxn ang="0">
                  <a:pos x="237" y="78"/>
                </a:cxn>
                <a:cxn ang="0">
                  <a:pos x="228" y="89"/>
                </a:cxn>
                <a:cxn ang="0">
                  <a:pos x="222" y="91"/>
                </a:cxn>
                <a:cxn ang="0">
                  <a:pos x="241" y="154"/>
                </a:cxn>
                <a:cxn ang="0">
                  <a:pos x="258" y="148"/>
                </a:cxn>
                <a:cxn ang="0">
                  <a:pos x="268" y="156"/>
                </a:cxn>
                <a:cxn ang="0">
                  <a:pos x="266" y="169"/>
                </a:cxn>
                <a:cxn ang="0">
                  <a:pos x="258" y="179"/>
                </a:cxn>
                <a:cxn ang="0">
                  <a:pos x="247" y="173"/>
                </a:cxn>
                <a:cxn ang="0">
                  <a:pos x="243" y="165"/>
                </a:cxn>
                <a:cxn ang="0">
                  <a:pos x="224" y="236"/>
                </a:cxn>
                <a:cxn ang="0">
                  <a:pos x="232" y="238"/>
                </a:cxn>
                <a:cxn ang="0">
                  <a:pos x="245" y="243"/>
                </a:cxn>
                <a:cxn ang="0">
                  <a:pos x="249" y="251"/>
                </a:cxn>
                <a:cxn ang="0">
                  <a:pos x="237" y="262"/>
                </a:cxn>
                <a:cxn ang="0">
                  <a:pos x="224" y="264"/>
                </a:cxn>
                <a:cxn ang="0">
                  <a:pos x="218" y="249"/>
                </a:cxn>
                <a:cxn ang="0">
                  <a:pos x="133" y="280"/>
                </a:cxn>
                <a:cxn ang="0">
                  <a:pos x="138" y="285"/>
                </a:cxn>
                <a:cxn ang="0">
                  <a:pos x="140" y="299"/>
                </a:cxn>
                <a:cxn ang="0">
                  <a:pos x="137" y="304"/>
                </a:cxn>
                <a:cxn ang="0">
                  <a:pos x="121" y="301"/>
                </a:cxn>
                <a:cxn ang="0">
                  <a:pos x="114" y="291"/>
                </a:cxn>
                <a:cxn ang="0">
                  <a:pos x="123" y="280"/>
                </a:cxn>
                <a:cxn ang="0">
                  <a:pos x="62" y="249"/>
                </a:cxn>
                <a:cxn ang="0">
                  <a:pos x="64" y="257"/>
                </a:cxn>
                <a:cxn ang="0">
                  <a:pos x="60" y="266"/>
                </a:cxn>
                <a:cxn ang="0">
                  <a:pos x="38" y="262"/>
                </a:cxn>
                <a:cxn ang="0">
                  <a:pos x="32" y="253"/>
                </a:cxn>
                <a:cxn ang="0">
                  <a:pos x="45" y="245"/>
                </a:cxn>
                <a:cxn ang="0">
                  <a:pos x="55" y="245"/>
                </a:cxn>
                <a:cxn ang="0">
                  <a:pos x="26" y="171"/>
                </a:cxn>
                <a:cxn ang="0">
                  <a:pos x="21" y="179"/>
                </a:cxn>
                <a:cxn ang="0">
                  <a:pos x="9" y="185"/>
                </a:cxn>
                <a:cxn ang="0">
                  <a:pos x="2" y="179"/>
                </a:cxn>
                <a:cxn ang="0">
                  <a:pos x="0" y="171"/>
                </a:cxn>
                <a:cxn ang="0">
                  <a:pos x="26" y="165"/>
                </a:cxn>
                <a:cxn ang="0">
                  <a:pos x="68" y="107"/>
                </a:cxn>
                <a:cxn ang="0">
                  <a:pos x="57" y="103"/>
                </a:cxn>
                <a:cxn ang="0">
                  <a:pos x="60" y="91"/>
                </a:cxn>
                <a:cxn ang="0">
                  <a:pos x="74" y="89"/>
                </a:cxn>
                <a:cxn ang="0">
                  <a:pos x="81" y="95"/>
                </a:cxn>
                <a:cxn ang="0">
                  <a:pos x="78" y="108"/>
                </a:cxn>
                <a:cxn ang="0">
                  <a:pos x="121" y="148"/>
                </a:cxn>
              </a:cxnLst>
              <a:rect l="0" t="0" r="r" b="b"/>
              <a:pathLst>
                <a:path w="270" h="304">
                  <a:moveTo>
                    <a:pt x="121" y="148"/>
                  </a:moveTo>
                  <a:lnTo>
                    <a:pt x="121" y="32"/>
                  </a:lnTo>
                  <a:lnTo>
                    <a:pt x="118" y="30"/>
                  </a:lnTo>
                  <a:lnTo>
                    <a:pt x="112" y="29"/>
                  </a:lnTo>
                  <a:lnTo>
                    <a:pt x="106" y="21"/>
                  </a:lnTo>
                  <a:lnTo>
                    <a:pt x="104" y="15"/>
                  </a:lnTo>
                  <a:lnTo>
                    <a:pt x="106" y="10"/>
                  </a:lnTo>
                  <a:lnTo>
                    <a:pt x="112" y="4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3" y="2"/>
                  </a:lnTo>
                  <a:lnTo>
                    <a:pt x="140" y="6"/>
                  </a:lnTo>
                  <a:lnTo>
                    <a:pt x="144" y="10"/>
                  </a:lnTo>
                  <a:lnTo>
                    <a:pt x="146" y="19"/>
                  </a:lnTo>
                  <a:lnTo>
                    <a:pt x="140" y="25"/>
                  </a:lnTo>
                  <a:lnTo>
                    <a:pt x="137" y="30"/>
                  </a:lnTo>
                  <a:lnTo>
                    <a:pt x="131" y="30"/>
                  </a:lnTo>
                  <a:lnTo>
                    <a:pt x="129" y="32"/>
                  </a:lnTo>
                  <a:lnTo>
                    <a:pt x="133" y="150"/>
                  </a:lnTo>
                  <a:lnTo>
                    <a:pt x="213" y="86"/>
                  </a:lnTo>
                  <a:lnTo>
                    <a:pt x="213" y="84"/>
                  </a:lnTo>
                  <a:lnTo>
                    <a:pt x="215" y="78"/>
                  </a:lnTo>
                  <a:lnTo>
                    <a:pt x="216" y="70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32" y="67"/>
                  </a:lnTo>
                  <a:lnTo>
                    <a:pt x="234" y="70"/>
                  </a:lnTo>
                  <a:lnTo>
                    <a:pt x="237" y="78"/>
                  </a:lnTo>
                  <a:lnTo>
                    <a:pt x="234" y="86"/>
                  </a:lnTo>
                  <a:lnTo>
                    <a:pt x="228" y="89"/>
                  </a:lnTo>
                  <a:lnTo>
                    <a:pt x="222" y="89"/>
                  </a:lnTo>
                  <a:lnTo>
                    <a:pt x="222" y="91"/>
                  </a:lnTo>
                  <a:lnTo>
                    <a:pt x="146" y="154"/>
                  </a:lnTo>
                  <a:lnTo>
                    <a:pt x="241" y="154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64" y="152"/>
                  </a:lnTo>
                  <a:lnTo>
                    <a:pt x="268" y="156"/>
                  </a:lnTo>
                  <a:lnTo>
                    <a:pt x="270" y="164"/>
                  </a:lnTo>
                  <a:lnTo>
                    <a:pt x="266" y="169"/>
                  </a:lnTo>
                  <a:lnTo>
                    <a:pt x="264" y="175"/>
                  </a:lnTo>
                  <a:lnTo>
                    <a:pt x="258" y="179"/>
                  </a:lnTo>
                  <a:lnTo>
                    <a:pt x="254" y="179"/>
                  </a:lnTo>
                  <a:lnTo>
                    <a:pt x="247" y="173"/>
                  </a:lnTo>
                  <a:lnTo>
                    <a:pt x="245" y="169"/>
                  </a:lnTo>
                  <a:lnTo>
                    <a:pt x="243" y="165"/>
                  </a:lnTo>
                  <a:lnTo>
                    <a:pt x="146" y="169"/>
                  </a:lnTo>
                  <a:lnTo>
                    <a:pt x="224" y="236"/>
                  </a:lnTo>
                  <a:lnTo>
                    <a:pt x="226" y="236"/>
                  </a:lnTo>
                  <a:lnTo>
                    <a:pt x="232" y="238"/>
                  </a:lnTo>
                  <a:lnTo>
                    <a:pt x="237" y="240"/>
                  </a:lnTo>
                  <a:lnTo>
                    <a:pt x="245" y="243"/>
                  </a:lnTo>
                  <a:lnTo>
                    <a:pt x="247" y="245"/>
                  </a:lnTo>
                  <a:lnTo>
                    <a:pt x="249" y="251"/>
                  </a:lnTo>
                  <a:lnTo>
                    <a:pt x="245" y="255"/>
                  </a:lnTo>
                  <a:lnTo>
                    <a:pt x="237" y="262"/>
                  </a:lnTo>
                  <a:lnTo>
                    <a:pt x="228" y="266"/>
                  </a:lnTo>
                  <a:lnTo>
                    <a:pt x="224" y="264"/>
                  </a:lnTo>
                  <a:lnTo>
                    <a:pt x="220" y="259"/>
                  </a:lnTo>
                  <a:lnTo>
                    <a:pt x="218" y="249"/>
                  </a:lnTo>
                  <a:lnTo>
                    <a:pt x="129" y="192"/>
                  </a:lnTo>
                  <a:lnTo>
                    <a:pt x="133" y="280"/>
                  </a:lnTo>
                  <a:lnTo>
                    <a:pt x="137" y="281"/>
                  </a:lnTo>
                  <a:lnTo>
                    <a:pt x="138" y="285"/>
                  </a:lnTo>
                  <a:lnTo>
                    <a:pt x="140" y="291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37" y="304"/>
                  </a:lnTo>
                  <a:lnTo>
                    <a:pt x="129" y="304"/>
                  </a:lnTo>
                  <a:lnTo>
                    <a:pt x="121" y="301"/>
                  </a:lnTo>
                  <a:lnTo>
                    <a:pt x="118" y="297"/>
                  </a:lnTo>
                  <a:lnTo>
                    <a:pt x="114" y="291"/>
                  </a:lnTo>
                  <a:lnTo>
                    <a:pt x="114" y="289"/>
                  </a:lnTo>
                  <a:lnTo>
                    <a:pt x="123" y="280"/>
                  </a:lnTo>
                  <a:lnTo>
                    <a:pt x="119" y="194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7"/>
                  </a:lnTo>
                  <a:lnTo>
                    <a:pt x="64" y="261"/>
                  </a:lnTo>
                  <a:lnTo>
                    <a:pt x="60" y="266"/>
                  </a:lnTo>
                  <a:lnTo>
                    <a:pt x="49" y="264"/>
                  </a:lnTo>
                  <a:lnTo>
                    <a:pt x="38" y="262"/>
                  </a:lnTo>
                  <a:lnTo>
                    <a:pt x="32" y="259"/>
                  </a:lnTo>
                  <a:lnTo>
                    <a:pt x="32" y="253"/>
                  </a:lnTo>
                  <a:lnTo>
                    <a:pt x="38" y="247"/>
                  </a:lnTo>
                  <a:lnTo>
                    <a:pt x="45" y="245"/>
                  </a:lnTo>
                  <a:lnTo>
                    <a:pt x="51" y="245"/>
                  </a:lnTo>
                  <a:lnTo>
                    <a:pt x="55" y="245"/>
                  </a:lnTo>
                  <a:lnTo>
                    <a:pt x="110" y="169"/>
                  </a:lnTo>
                  <a:lnTo>
                    <a:pt x="26" y="171"/>
                  </a:lnTo>
                  <a:lnTo>
                    <a:pt x="22" y="173"/>
                  </a:lnTo>
                  <a:lnTo>
                    <a:pt x="21" y="179"/>
                  </a:lnTo>
                  <a:lnTo>
                    <a:pt x="15" y="183"/>
                  </a:lnTo>
                  <a:lnTo>
                    <a:pt x="9" y="185"/>
                  </a:lnTo>
                  <a:lnTo>
                    <a:pt x="5" y="183"/>
                  </a:lnTo>
                  <a:lnTo>
                    <a:pt x="2" y="179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9" y="154"/>
                  </a:lnTo>
                  <a:lnTo>
                    <a:pt x="26" y="165"/>
                  </a:lnTo>
                  <a:lnTo>
                    <a:pt x="108" y="152"/>
                  </a:lnTo>
                  <a:lnTo>
                    <a:pt x="68" y="107"/>
                  </a:lnTo>
                  <a:lnTo>
                    <a:pt x="59" y="107"/>
                  </a:lnTo>
                  <a:lnTo>
                    <a:pt x="57" y="103"/>
                  </a:lnTo>
                  <a:lnTo>
                    <a:pt x="59" y="99"/>
                  </a:lnTo>
                  <a:lnTo>
                    <a:pt x="60" y="91"/>
                  </a:lnTo>
                  <a:lnTo>
                    <a:pt x="68" y="91"/>
                  </a:lnTo>
                  <a:lnTo>
                    <a:pt x="74" y="89"/>
                  </a:lnTo>
                  <a:lnTo>
                    <a:pt x="78" y="93"/>
                  </a:lnTo>
                  <a:lnTo>
                    <a:pt x="81" y="95"/>
                  </a:lnTo>
                  <a:lnTo>
                    <a:pt x="81" y="97"/>
                  </a:lnTo>
                  <a:lnTo>
                    <a:pt x="78" y="108"/>
                  </a:lnTo>
                  <a:lnTo>
                    <a:pt x="121" y="148"/>
                  </a:lnTo>
                  <a:lnTo>
                    <a:pt x="121" y="148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1" name="Freeform 822"/>
            <p:cNvSpPr>
              <a:spLocks/>
            </p:cNvSpPr>
            <p:nvPr/>
          </p:nvSpPr>
          <p:spPr bwMode="auto">
            <a:xfrm>
              <a:off x="4262437" y="3951288"/>
              <a:ext cx="23812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4" y="17"/>
                </a:cxn>
                <a:cxn ang="0">
                  <a:pos x="11" y="25"/>
                </a:cxn>
                <a:cxn ang="0">
                  <a:pos x="19" y="27"/>
                </a:cxn>
                <a:cxn ang="0">
                  <a:pos x="25" y="27"/>
                </a:cxn>
                <a:cxn ang="0">
                  <a:pos x="28" y="21"/>
                </a:cxn>
                <a:cxn ang="0">
                  <a:pos x="25" y="11"/>
                </a:cxn>
                <a:cxn ang="0">
                  <a:pos x="21" y="6"/>
                </a:cxn>
                <a:cxn ang="0">
                  <a:pos x="13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27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4" y="17"/>
                  </a:lnTo>
                  <a:lnTo>
                    <a:pt x="11" y="25"/>
                  </a:lnTo>
                  <a:lnTo>
                    <a:pt x="19" y="27"/>
                  </a:lnTo>
                  <a:lnTo>
                    <a:pt x="25" y="27"/>
                  </a:lnTo>
                  <a:lnTo>
                    <a:pt x="28" y="21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13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2" name="Freeform 823"/>
            <p:cNvSpPr>
              <a:spLocks/>
            </p:cNvSpPr>
            <p:nvPr/>
          </p:nvSpPr>
          <p:spPr bwMode="auto">
            <a:xfrm>
              <a:off x="4845050" y="5619751"/>
              <a:ext cx="214312" cy="241300"/>
            </a:xfrm>
            <a:custGeom>
              <a:avLst/>
              <a:gdLst/>
              <a:ahLst/>
              <a:cxnLst>
                <a:cxn ang="0">
                  <a:pos x="118" y="31"/>
                </a:cxn>
                <a:cxn ang="0">
                  <a:pos x="110" y="27"/>
                </a:cxn>
                <a:cxn ang="0">
                  <a:pos x="103" y="16"/>
                </a:cxn>
                <a:cxn ang="0">
                  <a:pos x="112" y="2"/>
                </a:cxn>
                <a:cxn ang="0">
                  <a:pos x="127" y="0"/>
                </a:cxn>
                <a:cxn ang="0">
                  <a:pos x="141" y="4"/>
                </a:cxn>
                <a:cxn ang="0">
                  <a:pos x="144" y="18"/>
                </a:cxn>
                <a:cxn ang="0">
                  <a:pos x="133" y="27"/>
                </a:cxn>
                <a:cxn ang="0">
                  <a:pos x="127" y="31"/>
                </a:cxn>
                <a:cxn ang="0">
                  <a:pos x="213" y="86"/>
                </a:cxn>
                <a:cxn ang="0">
                  <a:pos x="213" y="76"/>
                </a:cxn>
                <a:cxn ang="0">
                  <a:pos x="222" y="67"/>
                </a:cxn>
                <a:cxn ang="0">
                  <a:pos x="228" y="65"/>
                </a:cxn>
                <a:cxn ang="0">
                  <a:pos x="234" y="76"/>
                </a:cxn>
                <a:cxn ang="0">
                  <a:pos x="228" y="88"/>
                </a:cxn>
                <a:cxn ang="0">
                  <a:pos x="222" y="90"/>
                </a:cxn>
                <a:cxn ang="0">
                  <a:pos x="240" y="153"/>
                </a:cxn>
                <a:cxn ang="0">
                  <a:pos x="257" y="147"/>
                </a:cxn>
                <a:cxn ang="0">
                  <a:pos x="266" y="156"/>
                </a:cxn>
                <a:cxn ang="0">
                  <a:pos x="264" y="166"/>
                </a:cxn>
                <a:cxn ang="0">
                  <a:pos x="259" y="175"/>
                </a:cxn>
                <a:cxn ang="0">
                  <a:pos x="247" y="172"/>
                </a:cxn>
                <a:cxn ang="0">
                  <a:pos x="241" y="164"/>
                </a:cxn>
                <a:cxn ang="0">
                  <a:pos x="222" y="236"/>
                </a:cxn>
                <a:cxn ang="0">
                  <a:pos x="230" y="236"/>
                </a:cxn>
                <a:cxn ang="0">
                  <a:pos x="243" y="240"/>
                </a:cxn>
                <a:cxn ang="0">
                  <a:pos x="247" y="250"/>
                </a:cxn>
                <a:cxn ang="0">
                  <a:pos x="238" y="261"/>
                </a:cxn>
                <a:cxn ang="0">
                  <a:pos x="222" y="261"/>
                </a:cxn>
                <a:cxn ang="0">
                  <a:pos x="217" y="250"/>
                </a:cxn>
                <a:cxn ang="0">
                  <a:pos x="131" y="278"/>
                </a:cxn>
                <a:cxn ang="0">
                  <a:pos x="137" y="284"/>
                </a:cxn>
                <a:cxn ang="0">
                  <a:pos x="139" y="295"/>
                </a:cxn>
                <a:cxn ang="0">
                  <a:pos x="135" y="303"/>
                </a:cxn>
                <a:cxn ang="0">
                  <a:pos x="120" y="299"/>
                </a:cxn>
                <a:cxn ang="0">
                  <a:pos x="112" y="289"/>
                </a:cxn>
                <a:cxn ang="0">
                  <a:pos x="122" y="280"/>
                </a:cxn>
                <a:cxn ang="0">
                  <a:pos x="61" y="250"/>
                </a:cxn>
                <a:cxn ang="0">
                  <a:pos x="63" y="255"/>
                </a:cxn>
                <a:cxn ang="0">
                  <a:pos x="57" y="265"/>
                </a:cxn>
                <a:cxn ang="0">
                  <a:pos x="36" y="261"/>
                </a:cxn>
                <a:cxn ang="0">
                  <a:pos x="30" y="250"/>
                </a:cxn>
                <a:cxn ang="0">
                  <a:pos x="44" y="242"/>
                </a:cxn>
                <a:cxn ang="0">
                  <a:pos x="53" y="246"/>
                </a:cxn>
                <a:cxn ang="0">
                  <a:pos x="23" y="172"/>
                </a:cxn>
                <a:cxn ang="0">
                  <a:pos x="19" y="175"/>
                </a:cxn>
                <a:cxn ang="0">
                  <a:pos x="8" y="181"/>
                </a:cxn>
                <a:cxn ang="0">
                  <a:pos x="0" y="175"/>
                </a:cxn>
                <a:cxn ang="0">
                  <a:pos x="0" y="170"/>
                </a:cxn>
                <a:cxn ang="0">
                  <a:pos x="23" y="162"/>
                </a:cxn>
                <a:cxn ang="0">
                  <a:pos x="67" y="103"/>
                </a:cxn>
                <a:cxn ang="0">
                  <a:pos x="55" y="101"/>
                </a:cxn>
                <a:cxn ang="0">
                  <a:pos x="59" y="90"/>
                </a:cxn>
                <a:cxn ang="0">
                  <a:pos x="72" y="88"/>
                </a:cxn>
                <a:cxn ang="0">
                  <a:pos x="78" y="92"/>
                </a:cxn>
                <a:cxn ang="0">
                  <a:pos x="76" y="105"/>
                </a:cxn>
                <a:cxn ang="0">
                  <a:pos x="118" y="145"/>
                </a:cxn>
              </a:cxnLst>
              <a:rect l="0" t="0" r="r" b="b"/>
              <a:pathLst>
                <a:path w="268" h="305">
                  <a:moveTo>
                    <a:pt x="118" y="145"/>
                  </a:moveTo>
                  <a:lnTo>
                    <a:pt x="118" y="31"/>
                  </a:lnTo>
                  <a:lnTo>
                    <a:pt x="116" y="29"/>
                  </a:lnTo>
                  <a:lnTo>
                    <a:pt x="110" y="27"/>
                  </a:lnTo>
                  <a:lnTo>
                    <a:pt x="105" y="21"/>
                  </a:lnTo>
                  <a:lnTo>
                    <a:pt x="103" y="16"/>
                  </a:lnTo>
                  <a:lnTo>
                    <a:pt x="105" y="8"/>
                  </a:lnTo>
                  <a:lnTo>
                    <a:pt x="112" y="2"/>
                  </a:lnTo>
                  <a:lnTo>
                    <a:pt x="120" y="0"/>
                  </a:lnTo>
                  <a:lnTo>
                    <a:pt x="127" y="0"/>
                  </a:lnTo>
                  <a:lnTo>
                    <a:pt x="133" y="0"/>
                  </a:lnTo>
                  <a:lnTo>
                    <a:pt x="141" y="4"/>
                  </a:lnTo>
                  <a:lnTo>
                    <a:pt x="143" y="10"/>
                  </a:lnTo>
                  <a:lnTo>
                    <a:pt x="144" y="18"/>
                  </a:lnTo>
                  <a:lnTo>
                    <a:pt x="141" y="23"/>
                  </a:lnTo>
                  <a:lnTo>
                    <a:pt x="133" y="27"/>
                  </a:lnTo>
                  <a:lnTo>
                    <a:pt x="129" y="29"/>
                  </a:lnTo>
                  <a:lnTo>
                    <a:pt x="127" y="31"/>
                  </a:lnTo>
                  <a:lnTo>
                    <a:pt x="131" y="147"/>
                  </a:lnTo>
                  <a:lnTo>
                    <a:pt x="213" y="86"/>
                  </a:lnTo>
                  <a:lnTo>
                    <a:pt x="213" y="82"/>
                  </a:lnTo>
                  <a:lnTo>
                    <a:pt x="213" y="76"/>
                  </a:lnTo>
                  <a:lnTo>
                    <a:pt x="217" y="71"/>
                  </a:lnTo>
                  <a:lnTo>
                    <a:pt x="222" y="67"/>
                  </a:lnTo>
                  <a:lnTo>
                    <a:pt x="226" y="63"/>
                  </a:lnTo>
                  <a:lnTo>
                    <a:pt x="228" y="65"/>
                  </a:lnTo>
                  <a:lnTo>
                    <a:pt x="232" y="69"/>
                  </a:lnTo>
                  <a:lnTo>
                    <a:pt x="234" y="76"/>
                  </a:lnTo>
                  <a:lnTo>
                    <a:pt x="232" y="84"/>
                  </a:lnTo>
                  <a:lnTo>
                    <a:pt x="228" y="88"/>
                  </a:lnTo>
                  <a:lnTo>
                    <a:pt x="222" y="88"/>
                  </a:lnTo>
                  <a:lnTo>
                    <a:pt x="222" y="90"/>
                  </a:lnTo>
                  <a:lnTo>
                    <a:pt x="144" y="153"/>
                  </a:lnTo>
                  <a:lnTo>
                    <a:pt x="240" y="153"/>
                  </a:lnTo>
                  <a:lnTo>
                    <a:pt x="257" y="145"/>
                  </a:lnTo>
                  <a:lnTo>
                    <a:pt x="257" y="147"/>
                  </a:lnTo>
                  <a:lnTo>
                    <a:pt x="262" y="151"/>
                  </a:lnTo>
                  <a:lnTo>
                    <a:pt x="266" y="156"/>
                  </a:lnTo>
                  <a:lnTo>
                    <a:pt x="268" y="162"/>
                  </a:lnTo>
                  <a:lnTo>
                    <a:pt x="264" y="166"/>
                  </a:lnTo>
                  <a:lnTo>
                    <a:pt x="262" y="172"/>
                  </a:lnTo>
                  <a:lnTo>
                    <a:pt x="259" y="175"/>
                  </a:lnTo>
                  <a:lnTo>
                    <a:pt x="255" y="175"/>
                  </a:lnTo>
                  <a:lnTo>
                    <a:pt x="247" y="172"/>
                  </a:lnTo>
                  <a:lnTo>
                    <a:pt x="243" y="168"/>
                  </a:lnTo>
                  <a:lnTo>
                    <a:pt x="241" y="164"/>
                  </a:lnTo>
                  <a:lnTo>
                    <a:pt x="143" y="166"/>
                  </a:lnTo>
                  <a:lnTo>
                    <a:pt x="222" y="236"/>
                  </a:lnTo>
                  <a:lnTo>
                    <a:pt x="224" y="236"/>
                  </a:lnTo>
                  <a:lnTo>
                    <a:pt x="230" y="236"/>
                  </a:lnTo>
                  <a:lnTo>
                    <a:pt x="238" y="236"/>
                  </a:lnTo>
                  <a:lnTo>
                    <a:pt x="243" y="240"/>
                  </a:lnTo>
                  <a:lnTo>
                    <a:pt x="245" y="244"/>
                  </a:lnTo>
                  <a:lnTo>
                    <a:pt x="247" y="250"/>
                  </a:lnTo>
                  <a:lnTo>
                    <a:pt x="243" y="255"/>
                  </a:lnTo>
                  <a:lnTo>
                    <a:pt x="238" y="261"/>
                  </a:lnTo>
                  <a:lnTo>
                    <a:pt x="228" y="265"/>
                  </a:lnTo>
                  <a:lnTo>
                    <a:pt x="222" y="261"/>
                  </a:lnTo>
                  <a:lnTo>
                    <a:pt x="221" y="255"/>
                  </a:lnTo>
                  <a:lnTo>
                    <a:pt x="217" y="250"/>
                  </a:lnTo>
                  <a:lnTo>
                    <a:pt x="127" y="191"/>
                  </a:lnTo>
                  <a:lnTo>
                    <a:pt x="131" y="278"/>
                  </a:lnTo>
                  <a:lnTo>
                    <a:pt x="133" y="280"/>
                  </a:lnTo>
                  <a:lnTo>
                    <a:pt x="137" y="284"/>
                  </a:lnTo>
                  <a:lnTo>
                    <a:pt x="139" y="291"/>
                  </a:lnTo>
                  <a:lnTo>
                    <a:pt x="139" y="295"/>
                  </a:lnTo>
                  <a:lnTo>
                    <a:pt x="139" y="301"/>
                  </a:lnTo>
                  <a:lnTo>
                    <a:pt x="135" y="303"/>
                  </a:lnTo>
                  <a:lnTo>
                    <a:pt x="127" y="305"/>
                  </a:lnTo>
                  <a:lnTo>
                    <a:pt x="120" y="299"/>
                  </a:lnTo>
                  <a:lnTo>
                    <a:pt x="116" y="295"/>
                  </a:lnTo>
                  <a:lnTo>
                    <a:pt x="112" y="289"/>
                  </a:lnTo>
                  <a:lnTo>
                    <a:pt x="112" y="289"/>
                  </a:lnTo>
                  <a:lnTo>
                    <a:pt x="122" y="280"/>
                  </a:lnTo>
                  <a:lnTo>
                    <a:pt x="118" y="191"/>
                  </a:lnTo>
                  <a:lnTo>
                    <a:pt x="61" y="250"/>
                  </a:lnTo>
                  <a:lnTo>
                    <a:pt x="61" y="250"/>
                  </a:lnTo>
                  <a:lnTo>
                    <a:pt x="63" y="255"/>
                  </a:lnTo>
                  <a:lnTo>
                    <a:pt x="63" y="261"/>
                  </a:lnTo>
                  <a:lnTo>
                    <a:pt x="57" y="265"/>
                  </a:lnTo>
                  <a:lnTo>
                    <a:pt x="47" y="265"/>
                  </a:lnTo>
                  <a:lnTo>
                    <a:pt x="36" y="261"/>
                  </a:lnTo>
                  <a:lnTo>
                    <a:pt x="30" y="257"/>
                  </a:lnTo>
                  <a:lnTo>
                    <a:pt x="30" y="250"/>
                  </a:lnTo>
                  <a:lnTo>
                    <a:pt x="36" y="244"/>
                  </a:lnTo>
                  <a:lnTo>
                    <a:pt x="44" y="242"/>
                  </a:lnTo>
                  <a:lnTo>
                    <a:pt x="49" y="244"/>
                  </a:lnTo>
                  <a:lnTo>
                    <a:pt x="53" y="246"/>
                  </a:lnTo>
                  <a:lnTo>
                    <a:pt x="108" y="168"/>
                  </a:lnTo>
                  <a:lnTo>
                    <a:pt x="23" y="172"/>
                  </a:lnTo>
                  <a:lnTo>
                    <a:pt x="21" y="172"/>
                  </a:lnTo>
                  <a:lnTo>
                    <a:pt x="19" y="175"/>
                  </a:lnTo>
                  <a:lnTo>
                    <a:pt x="13" y="179"/>
                  </a:lnTo>
                  <a:lnTo>
                    <a:pt x="8" y="181"/>
                  </a:lnTo>
                  <a:lnTo>
                    <a:pt x="4" y="179"/>
                  </a:lnTo>
                  <a:lnTo>
                    <a:pt x="0" y="175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17" y="153"/>
                  </a:lnTo>
                  <a:lnTo>
                    <a:pt x="23" y="162"/>
                  </a:lnTo>
                  <a:lnTo>
                    <a:pt x="106" y="151"/>
                  </a:lnTo>
                  <a:lnTo>
                    <a:pt x="67" y="103"/>
                  </a:lnTo>
                  <a:lnTo>
                    <a:pt x="57" y="103"/>
                  </a:lnTo>
                  <a:lnTo>
                    <a:pt x="55" y="101"/>
                  </a:lnTo>
                  <a:lnTo>
                    <a:pt x="57" y="95"/>
                  </a:lnTo>
                  <a:lnTo>
                    <a:pt x="59" y="90"/>
                  </a:lnTo>
                  <a:lnTo>
                    <a:pt x="67" y="90"/>
                  </a:lnTo>
                  <a:lnTo>
                    <a:pt x="72" y="88"/>
                  </a:lnTo>
                  <a:lnTo>
                    <a:pt x="76" y="90"/>
                  </a:lnTo>
                  <a:lnTo>
                    <a:pt x="78" y="92"/>
                  </a:lnTo>
                  <a:lnTo>
                    <a:pt x="80" y="94"/>
                  </a:lnTo>
                  <a:lnTo>
                    <a:pt x="76" y="105"/>
                  </a:lnTo>
                  <a:lnTo>
                    <a:pt x="118" y="145"/>
                  </a:lnTo>
                  <a:lnTo>
                    <a:pt x="118" y="145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3" name="Freeform 824"/>
            <p:cNvSpPr>
              <a:spLocks/>
            </p:cNvSpPr>
            <p:nvPr/>
          </p:nvSpPr>
          <p:spPr bwMode="auto">
            <a:xfrm>
              <a:off x="5033962" y="5656263"/>
              <a:ext cx="23812" cy="22225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3" y="17"/>
                </a:cxn>
                <a:cxn ang="0">
                  <a:pos x="9" y="25"/>
                </a:cxn>
                <a:cxn ang="0">
                  <a:pos x="17" y="29"/>
                </a:cxn>
                <a:cxn ang="0">
                  <a:pos x="24" y="29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21" y="6"/>
                </a:cxn>
                <a:cxn ang="0">
                  <a:pos x="13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8" h="29">
                  <a:moveTo>
                    <a:pt x="5" y="2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9" y="25"/>
                  </a:lnTo>
                  <a:lnTo>
                    <a:pt x="17" y="29"/>
                  </a:lnTo>
                  <a:lnTo>
                    <a:pt x="24" y="29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21" y="6"/>
                  </a:lnTo>
                  <a:lnTo>
                    <a:pt x="13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4" name="Freeform 825"/>
            <p:cNvSpPr>
              <a:spLocks/>
            </p:cNvSpPr>
            <p:nvPr/>
          </p:nvSpPr>
          <p:spPr bwMode="auto">
            <a:xfrm>
              <a:off x="5538787" y="4799013"/>
              <a:ext cx="139700" cy="161925"/>
            </a:xfrm>
            <a:custGeom>
              <a:avLst/>
              <a:gdLst/>
              <a:ahLst/>
              <a:cxnLst>
                <a:cxn ang="0">
                  <a:pos x="80" y="23"/>
                </a:cxn>
                <a:cxn ang="0">
                  <a:pos x="74" y="19"/>
                </a:cxn>
                <a:cxn ang="0">
                  <a:pos x="68" y="9"/>
                </a:cxn>
                <a:cxn ang="0">
                  <a:pos x="72" y="4"/>
                </a:cxn>
                <a:cxn ang="0">
                  <a:pos x="83" y="2"/>
                </a:cxn>
                <a:cxn ang="0">
                  <a:pos x="93" y="11"/>
                </a:cxn>
                <a:cxn ang="0">
                  <a:pos x="85" y="21"/>
                </a:cxn>
                <a:cxn ang="0">
                  <a:pos x="140" y="59"/>
                </a:cxn>
                <a:cxn ang="0">
                  <a:pos x="140" y="53"/>
                </a:cxn>
                <a:cxn ang="0">
                  <a:pos x="146" y="45"/>
                </a:cxn>
                <a:cxn ang="0">
                  <a:pos x="156" y="53"/>
                </a:cxn>
                <a:cxn ang="0">
                  <a:pos x="150" y="59"/>
                </a:cxn>
                <a:cxn ang="0">
                  <a:pos x="146" y="61"/>
                </a:cxn>
                <a:cxn ang="0">
                  <a:pos x="158" y="102"/>
                </a:cxn>
                <a:cxn ang="0">
                  <a:pos x="173" y="101"/>
                </a:cxn>
                <a:cxn ang="0">
                  <a:pos x="173" y="116"/>
                </a:cxn>
                <a:cxn ang="0">
                  <a:pos x="161" y="114"/>
                </a:cxn>
                <a:cxn ang="0">
                  <a:pos x="93" y="110"/>
                </a:cxn>
                <a:cxn ang="0">
                  <a:pos x="148" y="156"/>
                </a:cxn>
                <a:cxn ang="0">
                  <a:pos x="156" y="159"/>
                </a:cxn>
                <a:cxn ang="0">
                  <a:pos x="163" y="167"/>
                </a:cxn>
                <a:cxn ang="0">
                  <a:pos x="150" y="177"/>
                </a:cxn>
                <a:cxn ang="0">
                  <a:pos x="144" y="171"/>
                </a:cxn>
                <a:cxn ang="0">
                  <a:pos x="85" y="127"/>
                </a:cxn>
                <a:cxn ang="0">
                  <a:pos x="87" y="188"/>
                </a:cxn>
                <a:cxn ang="0">
                  <a:pos x="91" y="201"/>
                </a:cxn>
                <a:cxn ang="0">
                  <a:pos x="78" y="199"/>
                </a:cxn>
                <a:cxn ang="0">
                  <a:pos x="74" y="194"/>
                </a:cxn>
                <a:cxn ang="0">
                  <a:pos x="78" y="129"/>
                </a:cxn>
                <a:cxn ang="0">
                  <a:pos x="40" y="167"/>
                </a:cxn>
                <a:cxn ang="0">
                  <a:pos x="40" y="175"/>
                </a:cxn>
                <a:cxn ang="0">
                  <a:pos x="30" y="177"/>
                </a:cxn>
                <a:cxn ang="0">
                  <a:pos x="19" y="173"/>
                </a:cxn>
                <a:cxn ang="0">
                  <a:pos x="23" y="163"/>
                </a:cxn>
                <a:cxn ang="0">
                  <a:pos x="32" y="163"/>
                </a:cxn>
                <a:cxn ang="0">
                  <a:pos x="70" y="114"/>
                </a:cxn>
                <a:cxn ang="0">
                  <a:pos x="11" y="118"/>
                </a:cxn>
                <a:cxn ang="0">
                  <a:pos x="0" y="120"/>
                </a:cxn>
                <a:cxn ang="0">
                  <a:pos x="0" y="114"/>
                </a:cxn>
                <a:cxn ang="0">
                  <a:pos x="11" y="102"/>
                </a:cxn>
                <a:cxn ang="0">
                  <a:pos x="70" y="102"/>
                </a:cxn>
                <a:cxn ang="0">
                  <a:pos x="38" y="70"/>
                </a:cxn>
                <a:cxn ang="0">
                  <a:pos x="36" y="64"/>
                </a:cxn>
                <a:cxn ang="0">
                  <a:pos x="44" y="61"/>
                </a:cxn>
                <a:cxn ang="0">
                  <a:pos x="53" y="64"/>
                </a:cxn>
                <a:cxn ang="0">
                  <a:pos x="80" y="99"/>
                </a:cxn>
              </a:cxnLst>
              <a:rect l="0" t="0" r="r" b="b"/>
              <a:pathLst>
                <a:path w="177" h="203">
                  <a:moveTo>
                    <a:pt x="80" y="99"/>
                  </a:moveTo>
                  <a:lnTo>
                    <a:pt x="80" y="23"/>
                  </a:lnTo>
                  <a:lnTo>
                    <a:pt x="78" y="21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68" y="9"/>
                  </a:lnTo>
                  <a:lnTo>
                    <a:pt x="68" y="5"/>
                  </a:lnTo>
                  <a:lnTo>
                    <a:pt x="72" y="4"/>
                  </a:lnTo>
                  <a:lnTo>
                    <a:pt x="78" y="0"/>
                  </a:lnTo>
                  <a:lnTo>
                    <a:pt x="83" y="2"/>
                  </a:lnTo>
                  <a:lnTo>
                    <a:pt x="91" y="4"/>
                  </a:lnTo>
                  <a:lnTo>
                    <a:pt x="93" y="11"/>
                  </a:lnTo>
                  <a:lnTo>
                    <a:pt x="89" y="19"/>
                  </a:lnTo>
                  <a:lnTo>
                    <a:pt x="85" y="21"/>
                  </a:lnTo>
                  <a:lnTo>
                    <a:pt x="87" y="101"/>
                  </a:lnTo>
                  <a:lnTo>
                    <a:pt x="140" y="59"/>
                  </a:lnTo>
                  <a:lnTo>
                    <a:pt x="140" y="55"/>
                  </a:lnTo>
                  <a:lnTo>
                    <a:pt x="140" y="53"/>
                  </a:lnTo>
                  <a:lnTo>
                    <a:pt x="142" y="47"/>
                  </a:lnTo>
                  <a:lnTo>
                    <a:pt x="146" y="45"/>
                  </a:lnTo>
                  <a:lnTo>
                    <a:pt x="152" y="45"/>
                  </a:lnTo>
                  <a:lnTo>
                    <a:pt x="156" y="53"/>
                  </a:lnTo>
                  <a:lnTo>
                    <a:pt x="154" y="57"/>
                  </a:lnTo>
                  <a:lnTo>
                    <a:pt x="150" y="59"/>
                  </a:lnTo>
                  <a:lnTo>
                    <a:pt x="146" y="59"/>
                  </a:lnTo>
                  <a:lnTo>
                    <a:pt x="146" y="61"/>
                  </a:lnTo>
                  <a:lnTo>
                    <a:pt x="97" y="102"/>
                  </a:lnTo>
                  <a:lnTo>
                    <a:pt x="158" y="102"/>
                  </a:lnTo>
                  <a:lnTo>
                    <a:pt x="171" y="99"/>
                  </a:lnTo>
                  <a:lnTo>
                    <a:pt x="173" y="101"/>
                  </a:lnTo>
                  <a:lnTo>
                    <a:pt x="177" y="110"/>
                  </a:lnTo>
                  <a:lnTo>
                    <a:pt x="173" y="116"/>
                  </a:lnTo>
                  <a:lnTo>
                    <a:pt x="167" y="120"/>
                  </a:lnTo>
                  <a:lnTo>
                    <a:pt x="161" y="114"/>
                  </a:lnTo>
                  <a:lnTo>
                    <a:pt x="161" y="110"/>
                  </a:lnTo>
                  <a:lnTo>
                    <a:pt x="93" y="110"/>
                  </a:lnTo>
                  <a:lnTo>
                    <a:pt x="148" y="156"/>
                  </a:lnTo>
                  <a:lnTo>
                    <a:pt x="148" y="156"/>
                  </a:lnTo>
                  <a:lnTo>
                    <a:pt x="152" y="158"/>
                  </a:lnTo>
                  <a:lnTo>
                    <a:pt x="156" y="159"/>
                  </a:lnTo>
                  <a:lnTo>
                    <a:pt x="161" y="163"/>
                  </a:lnTo>
                  <a:lnTo>
                    <a:pt x="163" y="167"/>
                  </a:lnTo>
                  <a:lnTo>
                    <a:pt x="158" y="175"/>
                  </a:lnTo>
                  <a:lnTo>
                    <a:pt x="150" y="177"/>
                  </a:lnTo>
                  <a:lnTo>
                    <a:pt x="146" y="175"/>
                  </a:lnTo>
                  <a:lnTo>
                    <a:pt x="144" y="171"/>
                  </a:lnTo>
                  <a:lnTo>
                    <a:pt x="144" y="165"/>
                  </a:lnTo>
                  <a:lnTo>
                    <a:pt x="85" y="127"/>
                  </a:lnTo>
                  <a:lnTo>
                    <a:pt x="87" y="186"/>
                  </a:lnTo>
                  <a:lnTo>
                    <a:pt x="87" y="188"/>
                  </a:lnTo>
                  <a:lnTo>
                    <a:pt x="93" y="194"/>
                  </a:lnTo>
                  <a:lnTo>
                    <a:pt x="91" y="201"/>
                  </a:lnTo>
                  <a:lnTo>
                    <a:pt x="85" y="203"/>
                  </a:lnTo>
                  <a:lnTo>
                    <a:pt x="78" y="199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82" y="186"/>
                  </a:lnTo>
                  <a:lnTo>
                    <a:pt x="78" y="129"/>
                  </a:lnTo>
                  <a:lnTo>
                    <a:pt x="40" y="165"/>
                  </a:lnTo>
                  <a:lnTo>
                    <a:pt x="40" y="167"/>
                  </a:lnTo>
                  <a:lnTo>
                    <a:pt x="42" y="171"/>
                  </a:lnTo>
                  <a:lnTo>
                    <a:pt x="40" y="175"/>
                  </a:lnTo>
                  <a:lnTo>
                    <a:pt x="38" y="179"/>
                  </a:lnTo>
                  <a:lnTo>
                    <a:pt x="30" y="177"/>
                  </a:lnTo>
                  <a:lnTo>
                    <a:pt x="23" y="175"/>
                  </a:lnTo>
                  <a:lnTo>
                    <a:pt x="19" y="173"/>
                  </a:lnTo>
                  <a:lnTo>
                    <a:pt x="19" y="169"/>
                  </a:lnTo>
                  <a:lnTo>
                    <a:pt x="23" y="163"/>
                  </a:lnTo>
                  <a:lnTo>
                    <a:pt x="28" y="163"/>
                  </a:lnTo>
                  <a:lnTo>
                    <a:pt x="32" y="163"/>
                  </a:lnTo>
                  <a:lnTo>
                    <a:pt x="34" y="165"/>
                  </a:lnTo>
                  <a:lnTo>
                    <a:pt x="70" y="114"/>
                  </a:lnTo>
                  <a:lnTo>
                    <a:pt x="13" y="114"/>
                  </a:lnTo>
                  <a:lnTo>
                    <a:pt x="11" y="118"/>
                  </a:lnTo>
                  <a:lnTo>
                    <a:pt x="5" y="123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3" y="110"/>
                  </a:lnTo>
                  <a:lnTo>
                    <a:pt x="70" y="102"/>
                  </a:lnTo>
                  <a:lnTo>
                    <a:pt x="44" y="70"/>
                  </a:lnTo>
                  <a:lnTo>
                    <a:pt x="38" y="70"/>
                  </a:lnTo>
                  <a:lnTo>
                    <a:pt x="36" y="68"/>
                  </a:lnTo>
                  <a:lnTo>
                    <a:pt x="36" y="64"/>
                  </a:lnTo>
                  <a:lnTo>
                    <a:pt x="38" y="61"/>
                  </a:lnTo>
                  <a:lnTo>
                    <a:pt x="44" y="61"/>
                  </a:lnTo>
                  <a:lnTo>
                    <a:pt x="51" y="63"/>
                  </a:lnTo>
                  <a:lnTo>
                    <a:pt x="53" y="64"/>
                  </a:lnTo>
                  <a:lnTo>
                    <a:pt x="51" y="70"/>
                  </a:lnTo>
                  <a:lnTo>
                    <a:pt x="80" y="99"/>
                  </a:lnTo>
                  <a:lnTo>
                    <a:pt x="80" y="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5" name="Freeform 826"/>
            <p:cNvSpPr>
              <a:spLocks/>
            </p:cNvSpPr>
            <p:nvPr/>
          </p:nvSpPr>
          <p:spPr bwMode="auto">
            <a:xfrm>
              <a:off x="5664200" y="4826001"/>
              <a:ext cx="14287" cy="142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3" y="11"/>
                </a:cxn>
                <a:cxn ang="0">
                  <a:pos x="5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9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9" h="19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3" y="11"/>
                  </a:lnTo>
                  <a:lnTo>
                    <a:pt x="5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9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6" name="Freeform 827"/>
            <p:cNvSpPr>
              <a:spLocks/>
            </p:cNvSpPr>
            <p:nvPr/>
          </p:nvSpPr>
          <p:spPr bwMode="auto">
            <a:xfrm>
              <a:off x="4075112" y="4884738"/>
              <a:ext cx="141287" cy="158750"/>
            </a:xfrm>
            <a:custGeom>
              <a:avLst/>
              <a:gdLst/>
              <a:ahLst/>
              <a:cxnLst>
                <a:cxn ang="0">
                  <a:pos x="80" y="21"/>
                </a:cxn>
                <a:cxn ang="0">
                  <a:pos x="74" y="17"/>
                </a:cxn>
                <a:cxn ang="0">
                  <a:pos x="71" y="10"/>
                </a:cxn>
                <a:cxn ang="0">
                  <a:pos x="74" y="2"/>
                </a:cxn>
                <a:cxn ang="0">
                  <a:pos x="86" y="0"/>
                </a:cxn>
                <a:cxn ang="0">
                  <a:pos x="97" y="10"/>
                </a:cxn>
                <a:cxn ang="0">
                  <a:pos x="92" y="17"/>
                </a:cxn>
                <a:cxn ang="0">
                  <a:pos x="86" y="19"/>
                </a:cxn>
                <a:cxn ang="0">
                  <a:pos x="141" y="57"/>
                </a:cxn>
                <a:cxn ang="0">
                  <a:pos x="143" y="50"/>
                </a:cxn>
                <a:cxn ang="0">
                  <a:pos x="149" y="44"/>
                </a:cxn>
                <a:cxn ang="0">
                  <a:pos x="158" y="50"/>
                </a:cxn>
                <a:cxn ang="0">
                  <a:pos x="154" y="57"/>
                </a:cxn>
                <a:cxn ang="0">
                  <a:pos x="149" y="59"/>
                </a:cxn>
                <a:cxn ang="0">
                  <a:pos x="162" y="101"/>
                </a:cxn>
                <a:cxn ang="0">
                  <a:pos x="173" y="97"/>
                </a:cxn>
                <a:cxn ang="0">
                  <a:pos x="177" y="103"/>
                </a:cxn>
                <a:cxn ang="0">
                  <a:pos x="175" y="114"/>
                </a:cxn>
                <a:cxn ang="0">
                  <a:pos x="164" y="112"/>
                </a:cxn>
                <a:cxn ang="0">
                  <a:pos x="95" y="109"/>
                </a:cxn>
                <a:cxn ang="0">
                  <a:pos x="150" y="158"/>
                </a:cxn>
                <a:cxn ang="0">
                  <a:pos x="158" y="158"/>
                </a:cxn>
                <a:cxn ang="0">
                  <a:pos x="166" y="162"/>
                </a:cxn>
                <a:cxn ang="0">
                  <a:pos x="164" y="170"/>
                </a:cxn>
                <a:cxn ang="0">
                  <a:pos x="152" y="175"/>
                </a:cxn>
                <a:cxn ang="0">
                  <a:pos x="147" y="170"/>
                </a:cxn>
                <a:cxn ang="0">
                  <a:pos x="86" y="126"/>
                </a:cxn>
                <a:cxn ang="0">
                  <a:pos x="90" y="185"/>
                </a:cxn>
                <a:cxn ang="0">
                  <a:pos x="93" y="196"/>
                </a:cxn>
                <a:cxn ang="0">
                  <a:pos x="92" y="202"/>
                </a:cxn>
                <a:cxn ang="0">
                  <a:pos x="80" y="200"/>
                </a:cxn>
                <a:cxn ang="0">
                  <a:pos x="74" y="194"/>
                </a:cxn>
                <a:cxn ang="0">
                  <a:pos x="84" y="185"/>
                </a:cxn>
                <a:cxn ang="0">
                  <a:pos x="42" y="164"/>
                </a:cxn>
                <a:cxn ang="0">
                  <a:pos x="44" y="170"/>
                </a:cxn>
                <a:cxn ang="0">
                  <a:pos x="38" y="177"/>
                </a:cxn>
                <a:cxn ang="0">
                  <a:pos x="25" y="173"/>
                </a:cxn>
                <a:cxn ang="0">
                  <a:pos x="21" y="168"/>
                </a:cxn>
                <a:cxn ang="0">
                  <a:pos x="31" y="162"/>
                </a:cxn>
                <a:cxn ang="0">
                  <a:pos x="36" y="164"/>
                </a:cxn>
                <a:cxn ang="0">
                  <a:pos x="15" y="114"/>
                </a:cxn>
                <a:cxn ang="0">
                  <a:pos x="6" y="122"/>
                </a:cxn>
                <a:cxn ang="0">
                  <a:pos x="0" y="116"/>
                </a:cxn>
                <a:cxn ang="0">
                  <a:pos x="0" y="112"/>
                </a:cxn>
                <a:cxn ang="0">
                  <a:pos x="15" y="109"/>
                </a:cxn>
                <a:cxn ang="0">
                  <a:pos x="46" y="69"/>
                </a:cxn>
                <a:cxn ang="0">
                  <a:pos x="36" y="67"/>
                </a:cxn>
                <a:cxn ang="0">
                  <a:pos x="40" y="59"/>
                </a:cxn>
                <a:cxn ang="0">
                  <a:pos x="52" y="61"/>
                </a:cxn>
                <a:cxn ang="0">
                  <a:pos x="52" y="69"/>
                </a:cxn>
                <a:cxn ang="0">
                  <a:pos x="80" y="97"/>
                </a:cxn>
              </a:cxnLst>
              <a:rect l="0" t="0" r="r" b="b"/>
              <a:pathLst>
                <a:path w="179" h="202">
                  <a:moveTo>
                    <a:pt x="80" y="97"/>
                  </a:moveTo>
                  <a:lnTo>
                    <a:pt x="80" y="21"/>
                  </a:lnTo>
                  <a:lnTo>
                    <a:pt x="78" y="19"/>
                  </a:lnTo>
                  <a:lnTo>
                    <a:pt x="74" y="17"/>
                  </a:lnTo>
                  <a:lnTo>
                    <a:pt x="71" y="14"/>
                  </a:lnTo>
                  <a:lnTo>
                    <a:pt x="71" y="10"/>
                  </a:lnTo>
                  <a:lnTo>
                    <a:pt x="71" y="4"/>
                  </a:lnTo>
                  <a:lnTo>
                    <a:pt x="74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3" y="2"/>
                  </a:lnTo>
                  <a:lnTo>
                    <a:pt x="97" y="10"/>
                  </a:lnTo>
                  <a:lnTo>
                    <a:pt x="93" y="14"/>
                  </a:lnTo>
                  <a:lnTo>
                    <a:pt x="92" y="17"/>
                  </a:lnTo>
                  <a:lnTo>
                    <a:pt x="88" y="19"/>
                  </a:lnTo>
                  <a:lnTo>
                    <a:pt x="86" y="19"/>
                  </a:lnTo>
                  <a:lnTo>
                    <a:pt x="88" y="99"/>
                  </a:lnTo>
                  <a:lnTo>
                    <a:pt x="141" y="57"/>
                  </a:lnTo>
                  <a:lnTo>
                    <a:pt x="141" y="53"/>
                  </a:lnTo>
                  <a:lnTo>
                    <a:pt x="143" y="50"/>
                  </a:lnTo>
                  <a:lnTo>
                    <a:pt x="145" y="46"/>
                  </a:lnTo>
                  <a:lnTo>
                    <a:pt x="149" y="44"/>
                  </a:lnTo>
                  <a:lnTo>
                    <a:pt x="154" y="44"/>
                  </a:lnTo>
                  <a:lnTo>
                    <a:pt x="158" y="50"/>
                  </a:lnTo>
                  <a:lnTo>
                    <a:pt x="156" y="55"/>
                  </a:lnTo>
                  <a:lnTo>
                    <a:pt x="154" y="57"/>
                  </a:lnTo>
                  <a:lnTo>
                    <a:pt x="150" y="57"/>
                  </a:lnTo>
                  <a:lnTo>
                    <a:pt x="149" y="59"/>
                  </a:lnTo>
                  <a:lnTo>
                    <a:pt x="97" y="101"/>
                  </a:lnTo>
                  <a:lnTo>
                    <a:pt x="162" y="101"/>
                  </a:lnTo>
                  <a:lnTo>
                    <a:pt x="171" y="97"/>
                  </a:lnTo>
                  <a:lnTo>
                    <a:pt x="173" y="97"/>
                  </a:lnTo>
                  <a:lnTo>
                    <a:pt x="175" y="99"/>
                  </a:lnTo>
                  <a:lnTo>
                    <a:pt x="177" y="103"/>
                  </a:lnTo>
                  <a:lnTo>
                    <a:pt x="179" y="109"/>
                  </a:lnTo>
                  <a:lnTo>
                    <a:pt x="175" y="114"/>
                  </a:lnTo>
                  <a:lnTo>
                    <a:pt x="171" y="118"/>
                  </a:lnTo>
                  <a:lnTo>
                    <a:pt x="164" y="112"/>
                  </a:lnTo>
                  <a:lnTo>
                    <a:pt x="162" y="109"/>
                  </a:lnTo>
                  <a:lnTo>
                    <a:pt x="95" y="109"/>
                  </a:lnTo>
                  <a:lnTo>
                    <a:pt x="149" y="158"/>
                  </a:lnTo>
                  <a:lnTo>
                    <a:pt x="150" y="158"/>
                  </a:lnTo>
                  <a:lnTo>
                    <a:pt x="154" y="158"/>
                  </a:lnTo>
                  <a:lnTo>
                    <a:pt x="158" y="158"/>
                  </a:lnTo>
                  <a:lnTo>
                    <a:pt x="164" y="162"/>
                  </a:lnTo>
                  <a:lnTo>
                    <a:pt x="166" y="162"/>
                  </a:lnTo>
                  <a:lnTo>
                    <a:pt x="166" y="166"/>
                  </a:lnTo>
                  <a:lnTo>
                    <a:pt x="164" y="170"/>
                  </a:lnTo>
                  <a:lnTo>
                    <a:pt x="160" y="173"/>
                  </a:lnTo>
                  <a:lnTo>
                    <a:pt x="152" y="175"/>
                  </a:lnTo>
                  <a:lnTo>
                    <a:pt x="150" y="173"/>
                  </a:lnTo>
                  <a:lnTo>
                    <a:pt x="147" y="170"/>
                  </a:lnTo>
                  <a:lnTo>
                    <a:pt x="145" y="164"/>
                  </a:lnTo>
                  <a:lnTo>
                    <a:pt x="86" y="126"/>
                  </a:lnTo>
                  <a:lnTo>
                    <a:pt x="88" y="185"/>
                  </a:lnTo>
                  <a:lnTo>
                    <a:pt x="90" y="185"/>
                  </a:lnTo>
                  <a:lnTo>
                    <a:pt x="93" y="192"/>
                  </a:lnTo>
                  <a:lnTo>
                    <a:pt x="93" y="196"/>
                  </a:lnTo>
                  <a:lnTo>
                    <a:pt x="93" y="200"/>
                  </a:lnTo>
                  <a:lnTo>
                    <a:pt x="92" y="202"/>
                  </a:lnTo>
                  <a:lnTo>
                    <a:pt x="86" y="202"/>
                  </a:lnTo>
                  <a:lnTo>
                    <a:pt x="80" y="200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4" y="185"/>
                  </a:lnTo>
                  <a:lnTo>
                    <a:pt x="80" y="128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4" y="170"/>
                  </a:lnTo>
                  <a:lnTo>
                    <a:pt x="42" y="173"/>
                  </a:lnTo>
                  <a:lnTo>
                    <a:pt x="38" y="177"/>
                  </a:lnTo>
                  <a:lnTo>
                    <a:pt x="31" y="175"/>
                  </a:lnTo>
                  <a:lnTo>
                    <a:pt x="25" y="173"/>
                  </a:lnTo>
                  <a:lnTo>
                    <a:pt x="19" y="170"/>
                  </a:lnTo>
                  <a:lnTo>
                    <a:pt x="21" y="168"/>
                  </a:lnTo>
                  <a:lnTo>
                    <a:pt x="25" y="162"/>
                  </a:lnTo>
                  <a:lnTo>
                    <a:pt x="31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74" y="112"/>
                  </a:lnTo>
                  <a:lnTo>
                    <a:pt x="15" y="114"/>
                  </a:lnTo>
                  <a:lnTo>
                    <a:pt x="14" y="118"/>
                  </a:lnTo>
                  <a:lnTo>
                    <a:pt x="6" y="122"/>
                  </a:lnTo>
                  <a:lnTo>
                    <a:pt x="2" y="118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2" y="101"/>
                  </a:lnTo>
                  <a:lnTo>
                    <a:pt x="15" y="109"/>
                  </a:lnTo>
                  <a:lnTo>
                    <a:pt x="71" y="101"/>
                  </a:lnTo>
                  <a:lnTo>
                    <a:pt x="46" y="69"/>
                  </a:lnTo>
                  <a:lnTo>
                    <a:pt x="38" y="69"/>
                  </a:lnTo>
                  <a:lnTo>
                    <a:pt x="36" y="67"/>
                  </a:lnTo>
                  <a:lnTo>
                    <a:pt x="38" y="63"/>
                  </a:lnTo>
                  <a:lnTo>
                    <a:pt x="40" y="59"/>
                  </a:lnTo>
                  <a:lnTo>
                    <a:pt x="44" y="59"/>
                  </a:lnTo>
                  <a:lnTo>
                    <a:pt x="52" y="61"/>
                  </a:lnTo>
                  <a:lnTo>
                    <a:pt x="55" y="63"/>
                  </a:lnTo>
                  <a:lnTo>
                    <a:pt x="52" y="69"/>
                  </a:lnTo>
                  <a:lnTo>
                    <a:pt x="80" y="97"/>
                  </a:lnTo>
                  <a:lnTo>
                    <a:pt x="8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7" name="Freeform 828"/>
            <p:cNvSpPr>
              <a:spLocks/>
            </p:cNvSpPr>
            <p:nvPr/>
          </p:nvSpPr>
          <p:spPr bwMode="auto">
            <a:xfrm>
              <a:off x="4187950" y="4908551"/>
              <a:ext cx="14287" cy="1428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4" y="11"/>
                </a:cxn>
                <a:cxn ang="0">
                  <a:pos x="8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5"/>
                </a:cxn>
                <a:cxn ang="0">
                  <a:pos x="15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9" h="19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4" y="11"/>
                  </a:lnTo>
                  <a:lnTo>
                    <a:pt x="8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5"/>
                  </a:lnTo>
                  <a:lnTo>
                    <a:pt x="15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4" name="Freeform 836"/>
            <p:cNvSpPr>
              <a:spLocks/>
            </p:cNvSpPr>
            <p:nvPr/>
          </p:nvSpPr>
          <p:spPr bwMode="auto">
            <a:xfrm>
              <a:off x="3592512" y="4510088"/>
              <a:ext cx="112712" cy="109538"/>
            </a:xfrm>
            <a:custGeom>
              <a:avLst/>
              <a:gdLst/>
              <a:ahLst/>
              <a:cxnLst>
                <a:cxn ang="0">
                  <a:pos x="108" y="119"/>
                </a:cxn>
                <a:cxn ang="0">
                  <a:pos x="106" y="100"/>
                </a:cxn>
                <a:cxn ang="0">
                  <a:pos x="116" y="97"/>
                </a:cxn>
                <a:cxn ang="0">
                  <a:pos x="119" y="78"/>
                </a:cxn>
                <a:cxn ang="0">
                  <a:pos x="135" y="74"/>
                </a:cxn>
                <a:cxn ang="0">
                  <a:pos x="138" y="60"/>
                </a:cxn>
                <a:cxn ang="0">
                  <a:pos x="123" y="45"/>
                </a:cxn>
                <a:cxn ang="0">
                  <a:pos x="138" y="40"/>
                </a:cxn>
                <a:cxn ang="0">
                  <a:pos x="140" y="15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0" y="0"/>
                </a:cxn>
                <a:cxn ang="0">
                  <a:pos x="74" y="3"/>
                </a:cxn>
                <a:cxn ang="0">
                  <a:pos x="74" y="9"/>
                </a:cxn>
                <a:cxn ang="0">
                  <a:pos x="70" y="11"/>
                </a:cxn>
                <a:cxn ang="0">
                  <a:pos x="70" y="15"/>
                </a:cxn>
                <a:cxn ang="0">
                  <a:pos x="72" y="22"/>
                </a:cxn>
                <a:cxn ang="0">
                  <a:pos x="74" y="30"/>
                </a:cxn>
                <a:cxn ang="0">
                  <a:pos x="74" y="36"/>
                </a:cxn>
                <a:cxn ang="0">
                  <a:pos x="74" y="41"/>
                </a:cxn>
                <a:cxn ang="0">
                  <a:pos x="76" y="45"/>
                </a:cxn>
                <a:cxn ang="0">
                  <a:pos x="78" y="47"/>
                </a:cxn>
                <a:cxn ang="0">
                  <a:pos x="72" y="49"/>
                </a:cxn>
                <a:cxn ang="0">
                  <a:pos x="68" y="57"/>
                </a:cxn>
                <a:cxn ang="0">
                  <a:pos x="68" y="59"/>
                </a:cxn>
                <a:cxn ang="0">
                  <a:pos x="68" y="62"/>
                </a:cxn>
                <a:cxn ang="0">
                  <a:pos x="70" y="66"/>
                </a:cxn>
                <a:cxn ang="0">
                  <a:pos x="70" y="68"/>
                </a:cxn>
                <a:cxn ang="0">
                  <a:pos x="68" y="70"/>
                </a:cxn>
                <a:cxn ang="0">
                  <a:pos x="64" y="76"/>
                </a:cxn>
                <a:cxn ang="0">
                  <a:pos x="62" y="83"/>
                </a:cxn>
                <a:cxn ang="0">
                  <a:pos x="64" y="93"/>
                </a:cxn>
                <a:cxn ang="0">
                  <a:pos x="68" y="102"/>
                </a:cxn>
                <a:cxn ang="0">
                  <a:pos x="70" y="106"/>
                </a:cxn>
                <a:cxn ang="0">
                  <a:pos x="60" y="110"/>
                </a:cxn>
                <a:cxn ang="0">
                  <a:pos x="11" y="97"/>
                </a:cxn>
                <a:cxn ang="0">
                  <a:pos x="0" y="106"/>
                </a:cxn>
                <a:cxn ang="0">
                  <a:pos x="7" y="129"/>
                </a:cxn>
                <a:cxn ang="0">
                  <a:pos x="22" y="138"/>
                </a:cxn>
                <a:cxn ang="0">
                  <a:pos x="78" y="135"/>
                </a:cxn>
                <a:cxn ang="0">
                  <a:pos x="104" y="123"/>
                </a:cxn>
                <a:cxn ang="0">
                  <a:pos x="108" y="119"/>
                </a:cxn>
                <a:cxn ang="0">
                  <a:pos x="108" y="119"/>
                </a:cxn>
              </a:cxnLst>
              <a:rect l="0" t="0" r="r" b="b"/>
              <a:pathLst>
                <a:path w="140" h="138">
                  <a:moveTo>
                    <a:pt x="108" y="119"/>
                  </a:moveTo>
                  <a:lnTo>
                    <a:pt x="106" y="100"/>
                  </a:lnTo>
                  <a:lnTo>
                    <a:pt x="116" y="97"/>
                  </a:lnTo>
                  <a:lnTo>
                    <a:pt x="119" y="78"/>
                  </a:lnTo>
                  <a:lnTo>
                    <a:pt x="135" y="74"/>
                  </a:lnTo>
                  <a:lnTo>
                    <a:pt x="138" y="60"/>
                  </a:lnTo>
                  <a:lnTo>
                    <a:pt x="123" y="45"/>
                  </a:lnTo>
                  <a:lnTo>
                    <a:pt x="138" y="40"/>
                  </a:lnTo>
                  <a:lnTo>
                    <a:pt x="140" y="1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4" y="3"/>
                  </a:lnTo>
                  <a:lnTo>
                    <a:pt x="74" y="9"/>
                  </a:lnTo>
                  <a:lnTo>
                    <a:pt x="70" y="11"/>
                  </a:lnTo>
                  <a:lnTo>
                    <a:pt x="70" y="15"/>
                  </a:lnTo>
                  <a:lnTo>
                    <a:pt x="72" y="22"/>
                  </a:lnTo>
                  <a:lnTo>
                    <a:pt x="74" y="30"/>
                  </a:lnTo>
                  <a:lnTo>
                    <a:pt x="74" y="36"/>
                  </a:lnTo>
                  <a:lnTo>
                    <a:pt x="74" y="41"/>
                  </a:lnTo>
                  <a:lnTo>
                    <a:pt x="76" y="45"/>
                  </a:lnTo>
                  <a:lnTo>
                    <a:pt x="78" y="47"/>
                  </a:lnTo>
                  <a:lnTo>
                    <a:pt x="72" y="49"/>
                  </a:lnTo>
                  <a:lnTo>
                    <a:pt x="68" y="57"/>
                  </a:lnTo>
                  <a:lnTo>
                    <a:pt x="68" y="59"/>
                  </a:lnTo>
                  <a:lnTo>
                    <a:pt x="68" y="62"/>
                  </a:lnTo>
                  <a:lnTo>
                    <a:pt x="70" y="66"/>
                  </a:lnTo>
                  <a:lnTo>
                    <a:pt x="70" y="68"/>
                  </a:lnTo>
                  <a:lnTo>
                    <a:pt x="68" y="70"/>
                  </a:lnTo>
                  <a:lnTo>
                    <a:pt x="64" y="76"/>
                  </a:lnTo>
                  <a:lnTo>
                    <a:pt x="62" y="83"/>
                  </a:lnTo>
                  <a:lnTo>
                    <a:pt x="64" y="93"/>
                  </a:lnTo>
                  <a:lnTo>
                    <a:pt x="68" y="102"/>
                  </a:lnTo>
                  <a:lnTo>
                    <a:pt x="70" y="106"/>
                  </a:lnTo>
                  <a:lnTo>
                    <a:pt x="60" y="110"/>
                  </a:lnTo>
                  <a:lnTo>
                    <a:pt x="11" y="97"/>
                  </a:lnTo>
                  <a:lnTo>
                    <a:pt x="0" y="106"/>
                  </a:lnTo>
                  <a:lnTo>
                    <a:pt x="7" y="129"/>
                  </a:lnTo>
                  <a:lnTo>
                    <a:pt x="22" y="138"/>
                  </a:lnTo>
                  <a:lnTo>
                    <a:pt x="78" y="135"/>
                  </a:lnTo>
                  <a:lnTo>
                    <a:pt x="104" y="123"/>
                  </a:lnTo>
                  <a:lnTo>
                    <a:pt x="108" y="119"/>
                  </a:lnTo>
                  <a:lnTo>
                    <a:pt x="108" y="119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5" name="Freeform 837"/>
            <p:cNvSpPr>
              <a:spLocks/>
            </p:cNvSpPr>
            <p:nvPr/>
          </p:nvSpPr>
          <p:spPr bwMode="auto">
            <a:xfrm>
              <a:off x="3692525" y="4584701"/>
              <a:ext cx="139700" cy="17145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76" y="2"/>
                </a:cxn>
                <a:cxn ang="0">
                  <a:pos x="86" y="21"/>
                </a:cxn>
                <a:cxn ang="0">
                  <a:pos x="95" y="47"/>
                </a:cxn>
                <a:cxn ang="0">
                  <a:pos x="122" y="70"/>
                </a:cxn>
                <a:cxn ang="0">
                  <a:pos x="135" y="121"/>
                </a:cxn>
                <a:cxn ang="0">
                  <a:pos x="175" y="163"/>
                </a:cxn>
                <a:cxn ang="0">
                  <a:pos x="141" y="215"/>
                </a:cxn>
                <a:cxn ang="0">
                  <a:pos x="109" y="186"/>
                </a:cxn>
                <a:cxn ang="0">
                  <a:pos x="84" y="186"/>
                </a:cxn>
                <a:cxn ang="0">
                  <a:pos x="72" y="175"/>
                </a:cxn>
                <a:cxn ang="0">
                  <a:pos x="38" y="188"/>
                </a:cxn>
                <a:cxn ang="0">
                  <a:pos x="23" y="178"/>
                </a:cxn>
                <a:cxn ang="0">
                  <a:pos x="15" y="163"/>
                </a:cxn>
                <a:cxn ang="0">
                  <a:pos x="40" y="158"/>
                </a:cxn>
                <a:cxn ang="0">
                  <a:pos x="31" y="140"/>
                </a:cxn>
                <a:cxn ang="0">
                  <a:pos x="44" y="116"/>
                </a:cxn>
                <a:cxn ang="0">
                  <a:pos x="38" y="97"/>
                </a:cxn>
                <a:cxn ang="0">
                  <a:pos x="50" y="83"/>
                </a:cxn>
                <a:cxn ang="0">
                  <a:pos x="44" y="70"/>
                </a:cxn>
                <a:cxn ang="0">
                  <a:pos x="13" y="83"/>
                </a:cxn>
                <a:cxn ang="0">
                  <a:pos x="0" y="76"/>
                </a:cxn>
                <a:cxn ang="0">
                  <a:pos x="4" y="66"/>
                </a:cxn>
                <a:cxn ang="0">
                  <a:pos x="25" y="51"/>
                </a:cxn>
                <a:cxn ang="0">
                  <a:pos x="55" y="38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175" h="215">
                  <a:moveTo>
                    <a:pt x="53" y="0"/>
                  </a:moveTo>
                  <a:lnTo>
                    <a:pt x="76" y="2"/>
                  </a:lnTo>
                  <a:lnTo>
                    <a:pt x="86" y="21"/>
                  </a:lnTo>
                  <a:lnTo>
                    <a:pt x="95" y="47"/>
                  </a:lnTo>
                  <a:lnTo>
                    <a:pt x="122" y="70"/>
                  </a:lnTo>
                  <a:lnTo>
                    <a:pt x="135" y="121"/>
                  </a:lnTo>
                  <a:lnTo>
                    <a:pt x="175" y="163"/>
                  </a:lnTo>
                  <a:lnTo>
                    <a:pt x="141" y="215"/>
                  </a:lnTo>
                  <a:lnTo>
                    <a:pt x="109" y="186"/>
                  </a:lnTo>
                  <a:lnTo>
                    <a:pt x="84" y="186"/>
                  </a:lnTo>
                  <a:lnTo>
                    <a:pt x="72" y="175"/>
                  </a:lnTo>
                  <a:lnTo>
                    <a:pt x="38" y="188"/>
                  </a:lnTo>
                  <a:lnTo>
                    <a:pt x="23" y="178"/>
                  </a:lnTo>
                  <a:lnTo>
                    <a:pt x="15" y="163"/>
                  </a:lnTo>
                  <a:lnTo>
                    <a:pt x="40" y="158"/>
                  </a:lnTo>
                  <a:lnTo>
                    <a:pt x="31" y="140"/>
                  </a:lnTo>
                  <a:lnTo>
                    <a:pt x="44" y="116"/>
                  </a:lnTo>
                  <a:lnTo>
                    <a:pt x="38" y="97"/>
                  </a:lnTo>
                  <a:lnTo>
                    <a:pt x="50" y="83"/>
                  </a:lnTo>
                  <a:lnTo>
                    <a:pt x="44" y="70"/>
                  </a:lnTo>
                  <a:lnTo>
                    <a:pt x="13" y="83"/>
                  </a:lnTo>
                  <a:lnTo>
                    <a:pt x="0" y="76"/>
                  </a:lnTo>
                  <a:lnTo>
                    <a:pt x="4" y="66"/>
                  </a:lnTo>
                  <a:lnTo>
                    <a:pt x="25" y="51"/>
                  </a:lnTo>
                  <a:lnTo>
                    <a:pt x="55" y="38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6" name="Freeform 838"/>
            <p:cNvSpPr>
              <a:spLocks/>
            </p:cNvSpPr>
            <p:nvPr/>
          </p:nvSpPr>
          <p:spPr bwMode="auto">
            <a:xfrm>
              <a:off x="5141912" y="4594226"/>
              <a:ext cx="163512" cy="765175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3" y="964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4">
                  <a:moveTo>
                    <a:pt x="0" y="947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3" y="964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7" name="Freeform 839"/>
            <p:cNvSpPr>
              <a:spLocks/>
            </p:cNvSpPr>
            <p:nvPr/>
          </p:nvSpPr>
          <p:spPr bwMode="auto">
            <a:xfrm>
              <a:off x="5154612" y="4600576"/>
              <a:ext cx="161925" cy="765175"/>
            </a:xfrm>
            <a:custGeom>
              <a:avLst/>
              <a:gdLst/>
              <a:ahLst/>
              <a:cxnLst>
                <a:cxn ang="0">
                  <a:pos x="0" y="945"/>
                </a:cxn>
                <a:cxn ang="0">
                  <a:pos x="196" y="0"/>
                </a:cxn>
                <a:cxn ang="0">
                  <a:pos x="203" y="9"/>
                </a:cxn>
                <a:cxn ang="0">
                  <a:pos x="4" y="964"/>
                </a:cxn>
                <a:cxn ang="0">
                  <a:pos x="0" y="945"/>
                </a:cxn>
                <a:cxn ang="0">
                  <a:pos x="0" y="945"/>
                </a:cxn>
              </a:cxnLst>
              <a:rect l="0" t="0" r="r" b="b"/>
              <a:pathLst>
                <a:path w="203" h="964">
                  <a:moveTo>
                    <a:pt x="0" y="945"/>
                  </a:moveTo>
                  <a:lnTo>
                    <a:pt x="196" y="0"/>
                  </a:lnTo>
                  <a:lnTo>
                    <a:pt x="203" y="9"/>
                  </a:lnTo>
                  <a:lnTo>
                    <a:pt x="4" y="964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8" name="Freeform 840"/>
            <p:cNvSpPr>
              <a:spLocks/>
            </p:cNvSpPr>
            <p:nvPr/>
          </p:nvSpPr>
          <p:spPr bwMode="auto">
            <a:xfrm>
              <a:off x="5170487" y="4605338"/>
              <a:ext cx="163512" cy="765175"/>
            </a:xfrm>
            <a:custGeom>
              <a:avLst/>
              <a:gdLst/>
              <a:ahLst/>
              <a:cxnLst>
                <a:cxn ang="0">
                  <a:pos x="0" y="946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6" y="965"/>
                </a:cxn>
                <a:cxn ang="0">
                  <a:pos x="0" y="946"/>
                </a:cxn>
                <a:cxn ang="0">
                  <a:pos x="0" y="946"/>
                </a:cxn>
              </a:cxnLst>
              <a:rect l="0" t="0" r="r" b="b"/>
              <a:pathLst>
                <a:path w="205" h="965">
                  <a:moveTo>
                    <a:pt x="0" y="946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6" y="965"/>
                  </a:lnTo>
                  <a:lnTo>
                    <a:pt x="0" y="946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9" name="Freeform 841"/>
            <p:cNvSpPr>
              <a:spLocks/>
            </p:cNvSpPr>
            <p:nvPr/>
          </p:nvSpPr>
          <p:spPr bwMode="auto">
            <a:xfrm>
              <a:off x="5184775" y="4605338"/>
              <a:ext cx="163512" cy="768350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2"/>
                </a:cxn>
                <a:cxn ang="0">
                  <a:pos x="4" y="968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8">
                  <a:moveTo>
                    <a:pt x="0" y="947"/>
                  </a:moveTo>
                  <a:lnTo>
                    <a:pt x="196" y="0"/>
                  </a:lnTo>
                  <a:lnTo>
                    <a:pt x="205" y="12"/>
                  </a:lnTo>
                  <a:lnTo>
                    <a:pt x="4" y="968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0" name="Freeform 842"/>
            <p:cNvSpPr>
              <a:spLocks/>
            </p:cNvSpPr>
            <p:nvPr/>
          </p:nvSpPr>
          <p:spPr bwMode="auto">
            <a:xfrm>
              <a:off x="5375275" y="4238626"/>
              <a:ext cx="117475" cy="131763"/>
            </a:xfrm>
            <a:custGeom>
              <a:avLst/>
              <a:gdLst/>
              <a:ahLst/>
              <a:cxnLst>
                <a:cxn ang="0">
                  <a:pos x="78" y="25"/>
                </a:cxn>
                <a:cxn ang="0">
                  <a:pos x="90" y="0"/>
                </a:cxn>
                <a:cxn ang="0">
                  <a:pos x="107" y="12"/>
                </a:cxn>
                <a:cxn ang="0">
                  <a:pos x="126" y="6"/>
                </a:cxn>
                <a:cxn ang="0">
                  <a:pos x="128" y="6"/>
                </a:cxn>
                <a:cxn ang="0">
                  <a:pos x="134" y="10"/>
                </a:cxn>
                <a:cxn ang="0">
                  <a:pos x="137" y="14"/>
                </a:cxn>
                <a:cxn ang="0">
                  <a:pos x="139" y="19"/>
                </a:cxn>
                <a:cxn ang="0">
                  <a:pos x="134" y="25"/>
                </a:cxn>
                <a:cxn ang="0">
                  <a:pos x="126" y="36"/>
                </a:cxn>
                <a:cxn ang="0">
                  <a:pos x="118" y="48"/>
                </a:cxn>
                <a:cxn ang="0">
                  <a:pos x="116" y="52"/>
                </a:cxn>
                <a:cxn ang="0">
                  <a:pos x="143" y="78"/>
                </a:cxn>
                <a:cxn ang="0">
                  <a:pos x="145" y="118"/>
                </a:cxn>
                <a:cxn ang="0">
                  <a:pos x="141" y="139"/>
                </a:cxn>
                <a:cxn ang="0">
                  <a:pos x="149" y="156"/>
                </a:cxn>
                <a:cxn ang="0">
                  <a:pos x="141" y="162"/>
                </a:cxn>
                <a:cxn ang="0">
                  <a:pos x="46" y="168"/>
                </a:cxn>
                <a:cxn ang="0">
                  <a:pos x="40" y="152"/>
                </a:cxn>
                <a:cxn ang="0">
                  <a:pos x="76" y="145"/>
                </a:cxn>
                <a:cxn ang="0">
                  <a:pos x="75" y="135"/>
                </a:cxn>
                <a:cxn ang="0">
                  <a:pos x="8" y="135"/>
                </a:cxn>
                <a:cxn ang="0">
                  <a:pos x="12" y="111"/>
                </a:cxn>
                <a:cxn ang="0">
                  <a:pos x="0" y="97"/>
                </a:cxn>
                <a:cxn ang="0">
                  <a:pos x="6" y="84"/>
                </a:cxn>
                <a:cxn ang="0">
                  <a:pos x="0" y="73"/>
                </a:cxn>
                <a:cxn ang="0">
                  <a:pos x="12" y="55"/>
                </a:cxn>
                <a:cxn ang="0">
                  <a:pos x="78" y="25"/>
                </a:cxn>
                <a:cxn ang="0">
                  <a:pos x="78" y="25"/>
                </a:cxn>
              </a:cxnLst>
              <a:rect l="0" t="0" r="r" b="b"/>
              <a:pathLst>
                <a:path w="149" h="168">
                  <a:moveTo>
                    <a:pt x="78" y="25"/>
                  </a:moveTo>
                  <a:lnTo>
                    <a:pt x="90" y="0"/>
                  </a:lnTo>
                  <a:lnTo>
                    <a:pt x="107" y="12"/>
                  </a:lnTo>
                  <a:lnTo>
                    <a:pt x="126" y="6"/>
                  </a:lnTo>
                  <a:lnTo>
                    <a:pt x="128" y="6"/>
                  </a:lnTo>
                  <a:lnTo>
                    <a:pt x="134" y="10"/>
                  </a:lnTo>
                  <a:lnTo>
                    <a:pt x="137" y="14"/>
                  </a:lnTo>
                  <a:lnTo>
                    <a:pt x="139" y="19"/>
                  </a:lnTo>
                  <a:lnTo>
                    <a:pt x="134" y="25"/>
                  </a:lnTo>
                  <a:lnTo>
                    <a:pt x="126" y="36"/>
                  </a:lnTo>
                  <a:lnTo>
                    <a:pt x="118" y="48"/>
                  </a:lnTo>
                  <a:lnTo>
                    <a:pt x="116" y="52"/>
                  </a:lnTo>
                  <a:lnTo>
                    <a:pt x="143" y="78"/>
                  </a:lnTo>
                  <a:lnTo>
                    <a:pt x="145" y="118"/>
                  </a:lnTo>
                  <a:lnTo>
                    <a:pt x="141" y="139"/>
                  </a:lnTo>
                  <a:lnTo>
                    <a:pt x="149" y="156"/>
                  </a:lnTo>
                  <a:lnTo>
                    <a:pt x="141" y="162"/>
                  </a:lnTo>
                  <a:lnTo>
                    <a:pt x="46" y="168"/>
                  </a:lnTo>
                  <a:lnTo>
                    <a:pt x="40" y="152"/>
                  </a:lnTo>
                  <a:lnTo>
                    <a:pt x="76" y="145"/>
                  </a:lnTo>
                  <a:lnTo>
                    <a:pt x="75" y="135"/>
                  </a:lnTo>
                  <a:lnTo>
                    <a:pt x="8" y="135"/>
                  </a:lnTo>
                  <a:lnTo>
                    <a:pt x="12" y="111"/>
                  </a:lnTo>
                  <a:lnTo>
                    <a:pt x="0" y="97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12" y="55"/>
                  </a:lnTo>
                  <a:lnTo>
                    <a:pt x="78" y="25"/>
                  </a:lnTo>
                  <a:lnTo>
                    <a:pt x="78" y="25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1" name="Freeform 843"/>
            <p:cNvSpPr>
              <a:spLocks/>
            </p:cNvSpPr>
            <p:nvPr/>
          </p:nvSpPr>
          <p:spPr bwMode="auto">
            <a:xfrm>
              <a:off x="4886325" y="4416426"/>
              <a:ext cx="219075" cy="441325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141" y="7"/>
                </a:cxn>
                <a:cxn ang="0">
                  <a:pos x="116" y="24"/>
                </a:cxn>
                <a:cxn ang="0">
                  <a:pos x="86" y="53"/>
                </a:cxn>
                <a:cxn ang="0">
                  <a:pos x="55" y="95"/>
                </a:cxn>
                <a:cxn ang="0">
                  <a:pos x="27" y="146"/>
                </a:cxn>
                <a:cxn ang="0">
                  <a:pos x="10" y="213"/>
                </a:cxn>
                <a:cxn ang="0">
                  <a:pos x="0" y="293"/>
                </a:cxn>
                <a:cxn ang="0">
                  <a:pos x="6" y="380"/>
                </a:cxn>
                <a:cxn ang="0">
                  <a:pos x="25" y="450"/>
                </a:cxn>
                <a:cxn ang="0">
                  <a:pos x="50" y="500"/>
                </a:cxn>
                <a:cxn ang="0">
                  <a:pos x="80" y="532"/>
                </a:cxn>
                <a:cxn ang="0">
                  <a:pos x="111" y="551"/>
                </a:cxn>
                <a:cxn ang="0">
                  <a:pos x="139" y="557"/>
                </a:cxn>
                <a:cxn ang="0">
                  <a:pos x="166" y="557"/>
                </a:cxn>
                <a:cxn ang="0">
                  <a:pos x="185" y="553"/>
                </a:cxn>
                <a:cxn ang="0">
                  <a:pos x="196" y="547"/>
                </a:cxn>
                <a:cxn ang="0">
                  <a:pos x="208" y="542"/>
                </a:cxn>
                <a:cxn ang="0">
                  <a:pos x="221" y="536"/>
                </a:cxn>
                <a:cxn ang="0">
                  <a:pos x="236" y="528"/>
                </a:cxn>
                <a:cxn ang="0">
                  <a:pos x="255" y="519"/>
                </a:cxn>
                <a:cxn ang="0">
                  <a:pos x="272" y="509"/>
                </a:cxn>
                <a:cxn ang="0">
                  <a:pos x="270" y="498"/>
                </a:cxn>
                <a:cxn ang="0">
                  <a:pos x="257" y="504"/>
                </a:cxn>
                <a:cxn ang="0">
                  <a:pos x="242" y="511"/>
                </a:cxn>
                <a:cxn ang="0">
                  <a:pos x="227" y="519"/>
                </a:cxn>
                <a:cxn ang="0">
                  <a:pos x="206" y="525"/>
                </a:cxn>
                <a:cxn ang="0">
                  <a:pos x="187" y="532"/>
                </a:cxn>
                <a:cxn ang="0">
                  <a:pos x="166" y="534"/>
                </a:cxn>
                <a:cxn ang="0">
                  <a:pos x="149" y="534"/>
                </a:cxn>
                <a:cxn ang="0">
                  <a:pos x="128" y="528"/>
                </a:cxn>
                <a:cxn ang="0">
                  <a:pos x="107" y="519"/>
                </a:cxn>
                <a:cxn ang="0">
                  <a:pos x="88" y="507"/>
                </a:cxn>
                <a:cxn ang="0">
                  <a:pos x="67" y="488"/>
                </a:cxn>
                <a:cxn ang="0">
                  <a:pos x="50" y="464"/>
                </a:cxn>
                <a:cxn ang="0">
                  <a:pos x="35" y="431"/>
                </a:cxn>
                <a:cxn ang="0">
                  <a:pos x="21" y="388"/>
                </a:cxn>
                <a:cxn ang="0">
                  <a:pos x="16" y="333"/>
                </a:cxn>
                <a:cxn ang="0">
                  <a:pos x="16" y="274"/>
                </a:cxn>
                <a:cxn ang="0">
                  <a:pos x="21" y="222"/>
                </a:cxn>
                <a:cxn ang="0">
                  <a:pos x="35" y="173"/>
                </a:cxn>
                <a:cxn ang="0">
                  <a:pos x="52" y="129"/>
                </a:cxn>
                <a:cxn ang="0">
                  <a:pos x="74" y="89"/>
                </a:cxn>
                <a:cxn ang="0">
                  <a:pos x="103" y="57"/>
                </a:cxn>
                <a:cxn ang="0">
                  <a:pos x="135" y="28"/>
                </a:cxn>
                <a:cxn ang="0">
                  <a:pos x="171" y="5"/>
                </a:cxn>
                <a:cxn ang="0">
                  <a:pos x="158" y="0"/>
                </a:cxn>
              </a:cxnLst>
              <a:rect l="0" t="0" r="r" b="b"/>
              <a:pathLst>
                <a:path w="276" h="557">
                  <a:moveTo>
                    <a:pt x="158" y="0"/>
                  </a:moveTo>
                  <a:lnTo>
                    <a:pt x="156" y="0"/>
                  </a:lnTo>
                  <a:lnTo>
                    <a:pt x="151" y="4"/>
                  </a:lnTo>
                  <a:lnTo>
                    <a:pt x="141" y="7"/>
                  </a:lnTo>
                  <a:lnTo>
                    <a:pt x="130" y="17"/>
                  </a:lnTo>
                  <a:lnTo>
                    <a:pt x="116" y="24"/>
                  </a:lnTo>
                  <a:lnTo>
                    <a:pt x="101" y="38"/>
                  </a:lnTo>
                  <a:lnTo>
                    <a:pt x="86" y="53"/>
                  </a:lnTo>
                  <a:lnTo>
                    <a:pt x="73" y="74"/>
                  </a:lnTo>
                  <a:lnTo>
                    <a:pt x="55" y="95"/>
                  </a:lnTo>
                  <a:lnTo>
                    <a:pt x="42" y="120"/>
                  </a:lnTo>
                  <a:lnTo>
                    <a:pt x="27" y="146"/>
                  </a:lnTo>
                  <a:lnTo>
                    <a:pt x="19" y="178"/>
                  </a:lnTo>
                  <a:lnTo>
                    <a:pt x="10" y="213"/>
                  </a:lnTo>
                  <a:lnTo>
                    <a:pt x="4" y="249"/>
                  </a:lnTo>
                  <a:lnTo>
                    <a:pt x="0" y="293"/>
                  </a:lnTo>
                  <a:lnTo>
                    <a:pt x="4" y="338"/>
                  </a:lnTo>
                  <a:lnTo>
                    <a:pt x="6" y="380"/>
                  </a:lnTo>
                  <a:lnTo>
                    <a:pt x="16" y="418"/>
                  </a:lnTo>
                  <a:lnTo>
                    <a:pt x="25" y="450"/>
                  </a:lnTo>
                  <a:lnTo>
                    <a:pt x="36" y="479"/>
                  </a:lnTo>
                  <a:lnTo>
                    <a:pt x="50" y="500"/>
                  </a:lnTo>
                  <a:lnTo>
                    <a:pt x="65" y="519"/>
                  </a:lnTo>
                  <a:lnTo>
                    <a:pt x="80" y="532"/>
                  </a:lnTo>
                  <a:lnTo>
                    <a:pt x="95" y="544"/>
                  </a:lnTo>
                  <a:lnTo>
                    <a:pt x="111" y="551"/>
                  </a:lnTo>
                  <a:lnTo>
                    <a:pt x="126" y="555"/>
                  </a:lnTo>
                  <a:lnTo>
                    <a:pt x="139" y="557"/>
                  </a:lnTo>
                  <a:lnTo>
                    <a:pt x="154" y="557"/>
                  </a:lnTo>
                  <a:lnTo>
                    <a:pt x="166" y="557"/>
                  </a:lnTo>
                  <a:lnTo>
                    <a:pt x="177" y="555"/>
                  </a:lnTo>
                  <a:lnTo>
                    <a:pt x="185" y="553"/>
                  </a:lnTo>
                  <a:lnTo>
                    <a:pt x="192" y="551"/>
                  </a:lnTo>
                  <a:lnTo>
                    <a:pt x="196" y="547"/>
                  </a:lnTo>
                  <a:lnTo>
                    <a:pt x="202" y="546"/>
                  </a:lnTo>
                  <a:lnTo>
                    <a:pt x="208" y="542"/>
                  </a:lnTo>
                  <a:lnTo>
                    <a:pt x="215" y="540"/>
                  </a:lnTo>
                  <a:lnTo>
                    <a:pt x="221" y="536"/>
                  </a:lnTo>
                  <a:lnTo>
                    <a:pt x="228" y="532"/>
                  </a:lnTo>
                  <a:lnTo>
                    <a:pt x="236" y="528"/>
                  </a:lnTo>
                  <a:lnTo>
                    <a:pt x="242" y="526"/>
                  </a:lnTo>
                  <a:lnTo>
                    <a:pt x="255" y="519"/>
                  </a:lnTo>
                  <a:lnTo>
                    <a:pt x="265" y="513"/>
                  </a:lnTo>
                  <a:lnTo>
                    <a:pt x="272" y="509"/>
                  </a:lnTo>
                  <a:lnTo>
                    <a:pt x="276" y="509"/>
                  </a:lnTo>
                  <a:lnTo>
                    <a:pt x="270" y="498"/>
                  </a:lnTo>
                  <a:lnTo>
                    <a:pt x="267" y="498"/>
                  </a:lnTo>
                  <a:lnTo>
                    <a:pt x="257" y="504"/>
                  </a:lnTo>
                  <a:lnTo>
                    <a:pt x="249" y="507"/>
                  </a:lnTo>
                  <a:lnTo>
                    <a:pt x="242" y="511"/>
                  </a:lnTo>
                  <a:lnTo>
                    <a:pt x="234" y="513"/>
                  </a:lnTo>
                  <a:lnTo>
                    <a:pt x="227" y="519"/>
                  </a:lnTo>
                  <a:lnTo>
                    <a:pt x="215" y="521"/>
                  </a:lnTo>
                  <a:lnTo>
                    <a:pt x="206" y="525"/>
                  </a:lnTo>
                  <a:lnTo>
                    <a:pt x="196" y="528"/>
                  </a:lnTo>
                  <a:lnTo>
                    <a:pt x="187" y="532"/>
                  </a:lnTo>
                  <a:lnTo>
                    <a:pt x="175" y="532"/>
                  </a:lnTo>
                  <a:lnTo>
                    <a:pt x="166" y="534"/>
                  </a:lnTo>
                  <a:lnTo>
                    <a:pt x="156" y="534"/>
                  </a:lnTo>
                  <a:lnTo>
                    <a:pt x="149" y="534"/>
                  </a:lnTo>
                  <a:lnTo>
                    <a:pt x="137" y="530"/>
                  </a:lnTo>
                  <a:lnTo>
                    <a:pt x="128" y="528"/>
                  </a:lnTo>
                  <a:lnTo>
                    <a:pt x="116" y="523"/>
                  </a:lnTo>
                  <a:lnTo>
                    <a:pt x="107" y="519"/>
                  </a:lnTo>
                  <a:lnTo>
                    <a:pt x="97" y="513"/>
                  </a:lnTo>
                  <a:lnTo>
                    <a:pt x="88" y="507"/>
                  </a:lnTo>
                  <a:lnTo>
                    <a:pt x="76" y="498"/>
                  </a:lnTo>
                  <a:lnTo>
                    <a:pt x="67" y="488"/>
                  </a:lnTo>
                  <a:lnTo>
                    <a:pt x="57" y="477"/>
                  </a:lnTo>
                  <a:lnTo>
                    <a:pt x="50" y="464"/>
                  </a:lnTo>
                  <a:lnTo>
                    <a:pt x="40" y="449"/>
                  </a:lnTo>
                  <a:lnTo>
                    <a:pt x="35" y="431"/>
                  </a:lnTo>
                  <a:lnTo>
                    <a:pt x="27" y="409"/>
                  </a:lnTo>
                  <a:lnTo>
                    <a:pt x="21" y="388"/>
                  </a:lnTo>
                  <a:lnTo>
                    <a:pt x="17" y="361"/>
                  </a:lnTo>
                  <a:lnTo>
                    <a:pt x="16" y="333"/>
                  </a:lnTo>
                  <a:lnTo>
                    <a:pt x="16" y="302"/>
                  </a:lnTo>
                  <a:lnTo>
                    <a:pt x="16" y="274"/>
                  </a:lnTo>
                  <a:lnTo>
                    <a:pt x="17" y="247"/>
                  </a:lnTo>
                  <a:lnTo>
                    <a:pt x="21" y="222"/>
                  </a:lnTo>
                  <a:lnTo>
                    <a:pt x="27" y="196"/>
                  </a:lnTo>
                  <a:lnTo>
                    <a:pt x="35" y="173"/>
                  </a:lnTo>
                  <a:lnTo>
                    <a:pt x="42" y="150"/>
                  </a:lnTo>
                  <a:lnTo>
                    <a:pt x="52" y="129"/>
                  </a:lnTo>
                  <a:lnTo>
                    <a:pt x="63" y="108"/>
                  </a:lnTo>
                  <a:lnTo>
                    <a:pt x="74" y="89"/>
                  </a:lnTo>
                  <a:lnTo>
                    <a:pt x="88" y="72"/>
                  </a:lnTo>
                  <a:lnTo>
                    <a:pt x="103" y="57"/>
                  </a:lnTo>
                  <a:lnTo>
                    <a:pt x="116" y="42"/>
                  </a:lnTo>
                  <a:lnTo>
                    <a:pt x="135" y="28"/>
                  </a:lnTo>
                  <a:lnTo>
                    <a:pt x="152" y="15"/>
                  </a:lnTo>
                  <a:lnTo>
                    <a:pt x="171" y="5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2" name="Freeform 844"/>
            <p:cNvSpPr>
              <a:spLocks/>
            </p:cNvSpPr>
            <p:nvPr/>
          </p:nvSpPr>
          <p:spPr bwMode="auto">
            <a:xfrm>
              <a:off x="4954587" y="4210051"/>
              <a:ext cx="74612" cy="123825"/>
            </a:xfrm>
            <a:custGeom>
              <a:avLst/>
              <a:gdLst/>
              <a:ahLst/>
              <a:cxnLst>
                <a:cxn ang="0">
                  <a:pos x="91" y="61"/>
                </a:cxn>
                <a:cxn ang="0">
                  <a:pos x="38" y="78"/>
                </a:cxn>
                <a:cxn ang="0">
                  <a:pos x="40" y="84"/>
                </a:cxn>
                <a:cxn ang="0">
                  <a:pos x="46" y="97"/>
                </a:cxn>
                <a:cxn ang="0">
                  <a:pos x="49" y="110"/>
                </a:cxn>
                <a:cxn ang="0">
                  <a:pos x="49" y="116"/>
                </a:cxn>
                <a:cxn ang="0">
                  <a:pos x="38" y="110"/>
                </a:cxn>
                <a:cxn ang="0">
                  <a:pos x="30" y="105"/>
                </a:cxn>
                <a:cxn ang="0">
                  <a:pos x="34" y="114"/>
                </a:cxn>
                <a:cxn ang="0">
                  <a:pos x="44" y="129"/>
                </a:cxn>
                <a:cxn ang="0">
                  <a:pos x="46" y="141"/>
                </a:cxn>
                <a:cxn ang="0">
                  <a:pos x="49" y="147"/>
                </a:cxn>
                <a:cxn ang="0">
                  <a:pos x="53" y="150"/>
                </a:cxn>
                <a:cxn ang="0">
                  <a:pos x="51" y="156"/>
                </a:cxn>
                <a:cxn ang="0">
                  <a:pos x="42" y="150"/>
                </a:cxn>
                <a:cxn ang="0">
                  <a:pos x="28" y="141"/>
                </a:cxn>
                <a:cxn ang="0">
                  <a:pos x="13" y="129"/>
                </a:cxn>
                <a:cxn ang="0">
                  <a:pos x="6" y="120"/>
                </a:cxn>
                <a:cxn ang="0">
                  <a:pos x="0" y="107"/>
                </a:cxn>
                <a:cxn ang="0">
                  <a:pos x="4" y="107"/>
                </a:cxn>
                <a:cxn ang="0">
                  <a:pos x="21" y="124"/>
                </a:cxn>
                <a:cxn ang="0">
                  <a:pos x="36" y="137"/>
                </a:cxn>
                <a:cxn ang="0">
                  <a:pos x="32" y="129"/>
                </a:cxn>
                <a:cxn ang="0">
                  <a:pos x="23" y="112"/>
                </a:cxn>
                <a:cxn ang="0">
                  <a:pos x="13" y="95"/>
                </a:cxn>
                <a:cxn ang="0">
                  <a:pos x="11" y="84"/>
                </a:cxn>
                <a:cxn ang="0">
                  <a:pos x="15" y="80"/>
                </a:cxn>
                <a:cxn ang="0">
                  <a:pos x="21" y="84"/>
                </a:cxn>
                <a:cxn ang="0">
                  <a:pos x="30" y="93"/>
                </a:cxn>
                <a:cxn ang="0">
                  <a:pos x="36" y="103"/>
                </a:cxn>
                <a:cxn ang="0">
                  <a:pos x="32" y="93"/>
                </a:cxn>
                <a:cxn ang="0">
                  <a:pos x="25" y="74"/>
                </a:cxn>
                <a:cxn ang="0">
                  <a:pos x="17" y="52"/>
                </a:cxn>
                <a:cxn ang="0">
                  <a:pos x="15" y="38"/>
                </a:cxn>
                <a:cxn ang="0">
                  <a:pos x="11" y="25"/>
                </a:cxn>
                <a:cxn ang="0">
                  <a:pos x="11" y="12"/>
                </a:cxn>
                <a:cxn ang="0">
                  <a:pos x="19" y="0"/>
                </a:cxn>
                <a:cxn ang="0">
                  <a:pos x="21" y="6"/>
                </a:cxn>
                <a:cxn ang="0">
                  <a:pos x="21" y="19"/>
                </a:cxn>
                <a:cxn ang="0">
                  <a:pos x="21" y="36"/>
                </a:cxn>
                <a:cxn ang="0">
                  <a:pos x="34" y="74"/>
                </a:cxn>
              </a:cxnLst>
              <a:rect l="0" t="0" r="r" b="b"/>
              <a:pathLst>
                <a:path w="93" h="156">
                  <a:moveTo>
                    <a:pt x="34" y="74"/>
                  </a:moveTo>
                  <a:lnTo>
                    <a:pt x="91" y="61"/>
                  </a:lnTo>
                  <a:lnTo>
                    <a:pt x="93" y="69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2" y="90"/>
                  </a:lnTo>
                  <a:lnTo>
                    <a:pt x="46" y="97"/>
                  </a:lnTo>
                  <a:lnTo>
                    <a:pt x="46" y="103"/>
                  </a:lnTo>
                  <a:lnTo>
                    <a:pt x="49" y="110"/>
                  </a:lnTo>
                  <a:lnTo>
                    <a:pt x="49" y="114"/>
                  </a:lnTo>
                  <a:lnTo>
                    <a:pt x="49" y="116"/>
                  </a:lnTo>
                  <a:lnTo>
                    <a:pt x="44" y="114"/>
                  </a:lnTo>
                  <a:lnTo>
                    <a:pt x="38" y="110"/>
                  </a:lnTo>
                  <a:lnTo>
                    <a:pt x="32" y="105"/>
                  </a:lnTo>
                  <a:lnTo>
                    <a:pt x="30" y="105"/>
                  </a:lnTo>
                  <a:lnTo>
                    <a:pt x="30" y="107"/>
                  </a:lnTo>
                  <a:lnTo>
                    <a:pt x="34" y="114"/>
                  </a:lnTo>
                  <a:lnTo>
                    <a:pt x="38" y="124"/>
                  </a:lnTo>
                  <a:lnTo>
                    <a:pt x="44" y="129"/>
                  </a:lnTo>
                  <a:lnTo>
                    <a:pt x="44" y="135"/>
                  </a:lnTo>
                  <a:lnTo>
                    <a:pt x="46" y="141"/>
                  </a:lnTo>
                  <a:lnTo>
                    <a:pt x="47" y="145"/>
                  </a:lnTo>
                  <a:lnTo>
                    <a:pt x="49" y="147"/>
                  </a:lnTo>
                  <a:lnTo>
                    <a:pt x="51" y="149"/>
                  </a:lnTo>
                  <a:lnTo>
                    <a:pt x="53" y="150"/>
                  </a:lnTo>
                  <a:lnTo>
                    <a:pt x="53" y="154"/>
                  </a:lnTo>
                  <a:lnTo>
                    <a:pt x="51" y="156"/>
                  </a:lnTo>
                  <a:lnTo>
                    <a:pt x="47" y="152"/>
                  </a:lnTo>
                  <a:lnTo>
                    <a:pt x="42" y="150"/>
                  </a:lnTo>
                  <a:lnTo>
                    <a:pt x="34" y="145"/>
                  </a:lnTo>
                  <a:lnTo>
                    <a:pt x="28" y="141"/>
                  </a:lnTo>
                  <a:lnTo>
                    <a:pt x="19" y="135"/>
                  </a:lnTo>
                  <a:lnTo>
                    <a:pt x="13" y="129"/>
                  </a:lnTo>
                  <a:lnTo>
                    <a:pt x="7" y="124"/>
                  </a:lnTo>
                  <a:lnTo>
                    <a:pt x="6" y="120"/>
                  </a:lnTo>
                  <a:lnTo>
                    <a:pt x="0" y="112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4" y="107"/>
                  </a:lnTo>
                  <a:lnTo>
                    <a:pt x="11" y="114"/>
                  </a:lnTo>
                  <a:lnTo>
                    <a:pt x="21" y="124"/>
                  </a:lnTo>
                  <a:lnTo>
                    <a:pt x="32" y="133"/>
                  </a:lnTo>
                  <a:lnTo>
                    <a:pt x="36" y="137"/>
                  </a:lnTo>
                  <a:lnTo>
                    <a:pt x="34" y="135"/>
                  </a:lnTo>
                  <a:lnTo>
                    <a:pt x="32" y="129"/>
                  </a:lnTo>
                  <a:lnTo>
                    <a:pt x="28" y="120"/>
                  </a:lnTo>
                  <a:lnTo>
                    <a:pt x="23" y="112"/>
                  </a:lnTo>
                  <a:lnTo>
                    <a:pt x="17" y="103"/>
                  </a:lnTo>
                  <a:lnTo>
                    <a:pt x="13" y="95"/>
                  </a:lnTo>
                  <a:lnTo>
                    <a:pt x="9" y="88"/>
                  </a:lnTo>
                  <a:lnTo>
                    <a:pt x="11" y="84"/>
                  </a:lnTo>
                  <a:lnTo>
                    <a:pt x="11" y="80"/>
                  </a:lnTo>
                  <a:lnTo>
                    <a:pt x="15" y="80"/>
                  </a:lnTo>
                  <a:lnTo>
                    <a:pt x="19" y="80"/>
                  </a:lnTo>
                  <a:lnTo>
                    <a:pt x="21" y="84"/>
                  </a:lnTo>
                  <a:lnTo>
                    <a:pt x="25" y="86"/>
                  </a:lnTo>
                  <a:lnTo>
                    <a:pt x="30" y="93"/>
                  </a:lnTo>
                  <a:lnTo>
                    <a:pt x="34" y="99"/>
                  </a:lnTo>
                  <a:lnTo>
                    <a:pt x="36" y="103"/>
                  </a:lnTo>
                  <a:lnTo>
                    <a:pt x="34" y="99"/>
                  </a:lnTo>
                  <a:lnTo>
                    <a:pt x="32" y="93"/>
                  </a:lnTo>
                  <a:lnTo>
                    <a:pt x="28" y="84"/>
                  </a:lnTo>
                  <a:lnTo>
                    <a:pt x="25" y="74"/>
                  </a:lnTo>
                  <a:lnTo>
                    <a:pt x="21" y="61"/>
                  </a:lnTo>
                  <a:lnTo>
                    <a:pt x="17" y="52"/>
                  </a:lnTo>
                  <a:lnTo>
                    <a:pt x="15" y="44"/>
                  </a:lnTo>
                  <a:lnTo>
                    <a:pt x="15" y="38"/>
                  </a:lnTo>
                  <a:lnTo>
                    <a:pt x="13" y="31"/>
                  </a:lnTo>
                  <a:lnTo>
                    <a:pt x="11" y="25"/>
                  </a:lnTo>
                  <a:lnTo>
                    <a:pt x="11" y="19"/>
                  </a:lnTo>
                  <a:lnTo>
                    <a:pt x="11" y="1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21" y="6"/>
                  </a:lnTo>
                  <a:lnTo>
                    <a:pt x="21" y="13"/>
                  </a:lnTo>
                  <a:lnTo>
                    <a:pt x="21" y="19"/>
                  </a:lnTo>
                  <a:lnTo>
                    <a:pt x="21" y="31"/>
                  </a:lnTo>
                  <a:lnTo>
                    <a:pt x="21" y="36"/>
                  </a:lnTo>
                  <a:lnTo>
                    <a:pt x="34" y="74"/>
                  </a:lnTo>
                  <a:lnTo>
                    <a:pt x="34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3" name="Freeform 845"/>
            <p:cNvSpPr>
              <a:spLocks/>
            </p:cNvSpPr>
            <p:nvPr/>
          </p:nvSpPr>
          <p:spPr bwMode="auto">
            <a:xfrm>
              <a:off x="5032375" y="4214813"/>
              <a:ext cx="128587" cy="58738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49" y="30"/>
                </a:cxn>
                <a:cxn ang="0">
                  <a:pos x="45" y="26"/>
                </a:cxn>
                <a:cxn ang="0">
                  <a:pos x="38" y="21"/>
                </a:cxn>
                <a:cxn ang="0">
                  <a:pos x="32" y="21"/>
                </a:cxn>
                <a:cxn ang="0">
                  <a:pos x="23" y="21"/>
                </a:cxn>
                <a:cxn ang="0">
                  <a:pos x="13" y="26"/>
                </a:cxn>
                <a:cxn ang="0">
                  <a:pos x="5" y="32"/>
                </a:cxn>
                <a:cxn ang="0">
                  <a:pos x="2" y="44"/>
                </a:cxn>
                <a:cxn ang="0">
                  <a:pos x="0" y="51"/>
                </a:cxn>
                <a:cxn ang="0">
                  <a:pos x="4" y="61"/>
                </a:cxn>
                <a:cxn ang="0">
                  <a:pos x="7" y="66"/>
                </a:cxn>
                <a:cxn ang="0">
                  <a:pos x="17" y="72"/>
                </a:cxn>
                <a:cxn ang="0">
                  <a:pos x="23" y="72"/>
                </a:cxn>
                <a:cxn ang="0">
                  <a:pos x="32" y="72"/>
                </a:cxn>
                <a:cxn ang="0">
                  <a:pos x="40" y="70"/>
                </a:cxn>
                <a:cxn ang="0">
                  <a:pos x="45" y="66"/>
                </a:cxn>
                <a:cxn ang="0">
                  <a:pos x="49" y="63"/>
                </a:cxn>
                <a:cxn ang="0">
                  <a:pos x="53" y="55"/>
                </a:cxn>
                <a:cxn ang="0">
                  <a:pos x="55" y="47"/>
                </a:cxn>
                <a:cxn ang="0">
                  <a:pos x="57" y="45"/>
                </a:cxn>
                <a:cxn ang="0">
                  <a:pos x="57" y="42"/>
                </a:cxn>
                <a:cxn ang="0">
                  <a:pos x="63" y="34"/>
                </a:cxn>
                <a:cxn ang="0">
                  <a:pos x="70" y="26"/>
                </a:cxn>
                <a:cxn ang="0">
                  <a:pos x="78" y="23"/>
                </a:cxn>
                <a:cxn ang="0">
                  <a:pos x="83" y="23"/>
                </a:cxn>
                <a:cxn ang="0">
                  <a:pos x="91" y="26"/>
                </a:cxn>
                <a:cxn ang="0">
                  <a:pos x="97" y="32"/>
                </a:cxn>
                <a:cxn ang="0">
                  <a:pos x="99" y="34"/>
                </a:cxn>
                <a:cxn ang="0">
                  <a:pos x="101" y="36"/>
                </a:cxn>
                <a:cxn ang="0">
                  <a:pos x="108" y="42"/>
                </a:cxn>
                <a:cxn ang="0">
                  <a:pos x="116" y="47"/>
                </a:cxn>
                <a:cxn ang="0">
                  <a:pos x="127" y="51"/>
                </a:cxn>
                <a:cxn ang="0">
                  <a:pos x="137" y="51"/>
                </a:cxn>
                <a:cxn ang="0">
                  <a:pos x="146" y="47"/>
                </a:cxn>
                <a:cxn ang="0">
                  <a:pos x="152" y="42"/>
                </a:cxn>
                <a:cxn ang="0">
                  <a:pos x="159" y="36"/>
                </a:cxn>
                <a:cxn ang="0">
                  <a:pos x="161" y="26"/>
                </a:cxn>
                <a:cxn ang="0">
                  <a:pos x="159" y="17"/>
                </a:cxn>
                <a:cxn ang="0">
                  <a:pos x="154" y="7"/>
                </a:cxn>
                <a:cxn ang="0">
                  <a:pos x="150" y="4"/>
                </a:cxn>
                <a:cxn ang="0">
                  <a:pos x="140" y="0"/>
                </a:cxn>
                <a:cxn ang="0">
                  <a:pos x="133" y="0"/>
                </a:cxn>
                <a:cxn ang="0">
                  <a:pos x="127" y="2"/>
                </a:cxn>
                <a:cxn ang="0">
                  <a:pos x="123" y="4"/>
                </a:cxn>
                <a:cxn ang="0">
                  <a:pos x="118" y="4"/>
                </a:cxn>
                <a:cxn ang="0">
                  <a:pos x="112" y="7"/>
                </a:cxn>
                <a:cxn ang="0">
                  <a:pos x="108" y="11"/>
                </a:cxn>
                <a:cxn ang="0">
                  <a:pos x="108" y="15"/>
                </a:cxn>
                <a:cxn ang="0">
                  <a:pos x="106" y="23"/>
                </a:cxn>
                <a:cxn ang="0">
                  <a:pos x="106" y="30"/>
                </a:cxn>
                <a:cxn ang="0">
                  <a:pos x="102" y="23"/>
                </a:cxn>
                <a:cxn ang="0">
                  <a:pos x="97" y="19"/>
                </a:cxn>
                <a:cxn ang="0">
                  <a:pos x="91" y="15"/>
                </a:cxn>
                <a:cxn ang="0">
                  <a:pos x="85" y="15"/>
                </a:cxn>
                <a:cxn ang="0">
                  <a:pos x="74" y="15"/>
                </a:cxn>
                <a:cxn ang="0">
                  <a:pos x="63" y="23"/>
                </a:cxn>
                <a:cxn ang="0">
                  <a:pos x="53" y="28"/>
                </a:cxn>
                <a:cxn ang="0">
                  <a:pos x="51" y="32"/>
                </a:cxn>
                <a:cxn ang="0">
                  <a:pos x="51" y="32"/>
                </a:cxn>
              </a:cxnLst>
              <a:rect l="0" t="0" r="r" b="b"/>
              <a:pathLst>
                <a:path w="161" h="72">
                  <a:moveTo>
                    <a:pt x="51" y="32"/>
                  </a:moveTo>
                  <a:lnTo>
                    <a:pt x="49" y="30"/>
                  </a:lnTo>
                  <a:lnTo>
                    <a:pt x="45" y="26"/>
                  </a:lnTo>
                  <a:lnTo>
                    <a:pt x="38" y="21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3" y="26"/>
                  </a:lnTo>
                  <a:lnTo>
                    <a:pt x="5" y="32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61"/>
                  </a:lnTo>
                  <a:lnTo>
                    <a:pt x="7" y="66"/>
                  </a:lnTo>
                  <a:lnTo>
                    <a:pt x="17" y="72"/>
                  </a:lnTo>
                  <a:lnTo>
                    <a:pt x="23" y="72"/>
                  </a:lnTo>
                  <a:lnTo>
                    <a:pt x="32" y="72"/>
                  </a:lnTo>
                  <a:lnTo>
                    <a:pt x="40" y="70"/>
                  </a:lnTo>
                  <a:lnTo>
                    <a:pt x="45" y="66"/>
                  </a:lnTo>
                  <a:lnTo>
                    <a:pt x="49" y="63"/>
                  </a:lnTo>
                  <a:lnTo>
                    <a:pt x="53" y="55"/>
                  </a:lnTo>
                  <a:lnTo>
                    <a:pt x="55" y="47"/>
                  </a:lnTo>
                  <a:lnTo>
                    <a:pt x="57" y="45"/>
                  </a:lnTo>
                  <a:lnTo>
                    <a:pt x="57" y="42"/>
                  </a:lnTo>
                  <a:lnTo>
                    <a:pt x="63" y="34"/>
                  </a:lnTo>
                  <a:lnTo>
                    <a:pt x="70" y="26"/>
                  </a:lnTo>
                  <a:lnTo>
                    <a:pt x="78" y="23"/>
                  </a:lnTo>
                  <a:lnTo>
                    <a:pt x="83" y="23"/>
                  </a:lnTo>
                  <a:lnTo>
                    <a:pt x="91" y="26"/>
                  </a:lnTo>
                  <a:lnTo>
                    <a:pt x="97" y="32"/>
                  </a:lnTo>
                  <a:lnTo>
                    <a:pt x="99" y="34"/>
                  </a:lnTo>
                  <a:lnTo>
                    <a:pt x="101" y="36"/>
                  </a:lnTo>
                  <a:lnTo>
                    <a:pt x="108" y="42"/>
                  </a:lnTo>
                  <a:lnTo>
                    <a:pt x="116" y="47"/>
                  </a:lnTo>
                  <a:lnTo>
                    <a:pt x="127" y="51"/>
                  </a:lnTo>
                  <a:lnTo>
                    <a:pt x="137" y="51"/>
                  </a:lnTo>
                  <a:lnTo>
                    <a:pt x="146" y="47"/>
                  </a:lnTo>
                  <a:lnTo>
                    <a:pt x="152" y="42"/>
                  </a:lnTo>
                  <a:lnTo>
                    <a:pt x="159" y="36"/>
                  </a:lnTo>
                  <a:lnTo>
                    <a:pt x="161" y="26"/>
                  </a:lnTo>
                  <a:lnTo>
                    <a:pt x="159" y="17"/>
                  </a:lnTo>
                  <a:lnTo>
                    <a:pt x="154" y="7"/>
                  </a:lnTo>
                  <a:lnTo>
                    <a:pt x="150" y="4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27" y="2"/>
                  </a:lnTo>
                  <a:lnTo>
                    <a:pt x="123" y="4"/>
                  </a:lnTo>
                  <a:lnTo>
                    <a:pt x="118" y="4"/>
                  </a:lnTo>
                  <a:lnTo>
                    <a:pt x="112" y="7"/>
                  </a:lnTo>
                  <a:lnTo>
                    <a:pt x="108" y="11"/>
                  </a:lnTo>
                  <a:lnTo>
                    <a:pt x="108" y="15"/>
                  </a:lnTo>
                  <a:lnTo>
                    <a:pt x="106" y="23"/>
                  </a:lnTo>
                  <a:lnTo>
                    <a:pt x="106" y="30"/>
                  </a:lnTo>
                  <a:lnTo>
                    <a:pt x="102" y="23"/>
                  </a:lnTo>
                  <a:lnTo>
                    <a:pt x="97" y="19"/>
                  </a:lnTo>
                  <a:lnTo>
                    <a:pt x="91" y="15"/>
                  </a:lnTo>
                  <a:lnTo>
                    <a:pt x="85" y="15"/>
                  </a:lnTo>
                  <a:lnTo>
                    <a:pt x="74" y="15"/>
                  </a:lnTo>
                  <a:lnTo>
                    <a:pt x="6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1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4" name="Freeform 846"/>
            <p:cNvSpPr>
              <a:spLocks/>
            </p:cNvSpPr>
            <p:nvPr/>
          </p:nvSpPr>
          <p:spPr bwMode="auto">
            <a:xfrm>
              <a:off x="5033962" y="4213226"/>
              <a:ext cx="30162" cy="206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0" y="21"/>
                </a:cxn>
                <a:cxn ang="0">
                  <a:pos x="2" y="23"/>
                </a:cxn>
                <a:cxn ang="0">
                  <a:pos x="3" y="25"/>
                </a:cxn>
                <a:cxn ang="0">
                  <a:pos x="7" y="23"/>
                </a:cxn>
                <a:cxn ang="0">
                  <a:pos x="15" y="17"/>
                </a:cxn>
                <a:cxn ang="0">
                  <a:pos x="24" y="13"/>
                </a:cxn>
                <a:cxn ang="0">
                  <a:pos x="30" y="13"/>
                </a:cxn>
                <a:cxn ang="0">
                  <a:pos x="34" y="13"/>
                </a:cxn>
                <a:cxn ang="0">
                  <a:pos x="38" y="9"/>
                </a:cxn>
                <a:cxn ang="0">
                  <a:pos x="38" y="7"/>
                </a:cxn>
                <a:cxn ang="0">
                  <a:pos x="38" y="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2"/>
                </a:cxn>
                <a:cxn ang="0">
                  <a:pos x="13" y="7"/>
                </a:cxn>
                <a:cxn ang="0">
                  <a:pos x="3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8" h="25">
                  <a:moveTo>
                    <a:pt x="0" y="17"/>
                  </a:moveTo>
                  <a:lnTo>
                    <a:pt x="0" y="17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3" y="25"/>
                  </a:lnTo>
                  <a:lnTo>
                    <a:pt x="7" y="23"/>
                  </a:lnTo>
                  <a:lnTo>
                    <a:pt x="15" y="17"/>
                  </a:lnTo>
                  <a:lnTo>
                    <a:pt x="24" y="13"/>
                  </a:lnTo>
                  <a:lnTo>
                    <a:pt x="30" y="13"/>
                  </a:lnTo>
                  <a:lnTo>
                    <a:pt x="34" y="13"/>
                  </a:lnTo>
                  <a:lnTo>
                    <a:pt x="38" y="9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2"/>
                  </a:lnTo>
                  <a:lnTo>
                    <a:pt x="13" y="7"/>
                  </a:lnTo>
                  <a:lnTo>
                    <a:pt x="3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5" name="Freeform 847"/>
            <p:cNvSpPr>
              <a:spLocks/>
            </p:cNvSpPr>
            <p:nvPr/>
          </p:nvSpPr>
          <p:spPr bwMode="auto">
            <a:xfrm>
              <a:off x="5126037" y="4200526"/>
              <a:ext cx="23812" cy="111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9"/>
                </a:cxn>
                <a:cxn ang="0">
                  <a:pos x="3" y="15"/>
                </a:cxn>
                <a:cxn ang="0">
                  <a:pos x="7" y="11"/>
                </a:cxn>
                <a:cxn ang="0">
                  <a:pos x="13" y="11"/>
                </a:cxn>
                <a:cxn ang="0">
                  <a:pos x="21" y="9"/>
                </a:cxn>
                <a:cxn ang="0">
                  <a:pos x="24" y="11"/>
                </a:cxn>
                <a:cxn ang="0">
                  <a:pos x="28" y="9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19" y="0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8" h="15">
                  <a:moveTo>
                    <a:pt x="0" y="5"/>
                  </a:moveTo>
                  <a:lnTo>
                    <a:pt x="0" y="9"/>
                  </a:lnTo>
                  <a:lnTo>
                    <a:pt x="3" y="15"/>
                  </a:lnTo>
                  <a:lnTo>
                    <a:pt x="7" y="11"/>
                  </a:lnTo>
                  <a:lnTo>
                    <a:pt x="13" y="11"/>
                  </a:lnTo>
                  <a:lnTo>
                    <a:pt x="21" y="9"/>
                  </a:lnTo>
                  <a:lnTo>
                    <a:pt x="24" y="11"/>
                  </a:lnTo>
                  <a:lnTo>
                    <a:pt x="28" y="9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9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6" name="Freeform 848"/>
            <p:cNvSpPr>
              <a:spLocks/>
            </p:cNvSpPr>
            <p:nvPr/>
          </p:nvSpPr>
          <p:spPr bwMode="auto">
            <a:xfrm>
              <a:off x="5094287" y="4249738"/>
              <a:ext cx="39687" cy="33338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9" y="7"/>
                </a:cxn>
                <a:cxn ang="0">
                  <a:pos x="26" y="13"/>
                </a:cxn>
                <a:cxn ang="0">
                  <a:pos x="32" y="19"/>
                </a:cxn>
                <a:cxn ang="0">
                  <a:pos x="36" y="26"/>
                </a:cxn>
                <a:cxn ang="0">
                  <a:pos x="34" y="28"/>
                </a:cxn>
                <a:cxn ang="0">
                  <a:pos x="30" y="30"/>
                </a:cxn>
                <a:cxn ang="0">
                  <a:pos x="24" y="32"/>
                </a:cxn>
                <a:cxn ang="0">
                  <a:pos x="19" y="32"/>
                </a:cxn>
                <a:cxn ang="0">
                  <a:pos x="7" y="32"/>
                </a:cxn>
                <a:cxn ang="0">
                  <a:pos x="0" y="36"/>
                </a:cxn>
                <a:cxn ang="0">
                  <a:pos x="0" y="38"/>
                </a:cxn>
                <a:cxn ang="0">
                  <a:pos x="2" y="41"/>
                </a:cxn>
                <a:cxn ang="0">
                  <a:pos x="7" y="41"/>
                </a:cxn>
                <a:cxn ang="0">
                  <a:pos x="13" y="41"/>
                </a:cxn>
                <a:cxn ang="0">
                  <a:pos x="17" y="41"/>
                </a:cxn>
                <a:cxn ang="0">
                  <a:pos x="23" y="41"/>
                </a:cxn>
                <a:cxn ang="0">
                  <a:pos x="28" y="39"/>
                </a:cxn>
                <a:cxn ang="0">
                  <a:pos x="34" y="39"/>
                </a:cxn>
                <a:cxn ang="0">
                  <a:pos x="45" y="34"/>
                </a:cxn>
                <a:cxn ang="0">
                  <a:pos x="49" y="26"/>
                </a:cxn>
                <a:cxn ang="0">
                  <a:pos x="43" y="17"/>
                </a:cxn>
                <a:cxn ang="0">
                  <a:pos x="38" y="7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9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49" h="41">
                  <a:moveTo>
                    <a:pt x="17" y="5"/>
                  </a:moveTo>
                  <a:lnTo>
                    <a:pt x="19" y="7"/>
                  </a:lnTo>
                  <a:lnTo>
                    <a:pt x="26" y="13"/>
                  </a:lnTo>
                  <a:lnTo>
                    <a:pt x="32" y="19"/>
                  </a:lnTo>
                  <a:lnTo>
                    <a:pt x="36" y="26"/>
                  </a:lnTo>
                  <a:lnTo>
                    <a:pt x="34" y="28"/>
                  </a:lnTo>
                  <a:lnTo>
                    <a:pt x="30" y="30"/>
                  </a:lnTo>
                  <a:lnTo>
                    <a:pt x="24" y="32"/>
                  </a:lnTo>
                  <a:lnTo>
                    <a:pt x="19" y="32"/>
                  </a:lnTo>
                  <a:lnTo>
                    <a:pt x="7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41"/>
                  </a:lnTo>
                  <a:lnTo>
                    <a:pt x="7" y="41"/>
                  </a:lnTo>
                  <a:lnTo>
                    <a:pt x="13" y="41"/>
                  </a:lnTo>
                  <a:lnTo>
                    <a:pt x="17" y="41"/>
                  </a:lnTo>
                  <a:lnTo>
                    <a:pt x="23" y="41"/>
                  </a:lnTo>
                  <a:lnTo>
                    <a:pt x="28" y="39"/>
                  </a:lnTo>
                  <a:lnTo>
                    <a:pt x="34" y="39"/>
                  </a:lnTo>
                  <a:lnTo>
                    <a:pt x="45" y="34"/>
                  </a:lnTo>
                  <a:lnTo>
                    <a:pt x="49" y="26"/>
                  </a:lnTo>
                  <a:lnTo>
                    <a:pt x="43" y="17"/>
                  </a:lnTo>
                  <a:lnTo>
                    <a:pt x="38" y="7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7" name="Freeform 849"/>
            <p:cNvSpPr>
              <a:spLocks/>
            </p:cNvSpPr>
            <p:nvPr/>
          </p:nvSpPr>
          <p:spPr bwMode="auto">
            <a:xfrm>
              <a:off x="5105400" y="4298951"/>
              <a:ext cx="23812" cy="7938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3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4" y="12"/>
                </a:cxn>
                <a:cxn ang="0">
                  <a:pos x="15" y="12"/>
                </a:cxn>
                <a:cxn ang="0">
                  <a:pos x="19" y="8"/>
                </a:cxn>
                <a:cxn ang="0">
                  <a:pos x="25" y="8"/>
                </a:cxn>
                <a:cxn ang="0">
                  <a:pos x="29" y="4"/>
                </a:cxn>
                <a:cxn ang="0">
                  <a:pos x="30" y="4"/>
                </a:cxn>
                <a:cxn ang="0">
                  <a:pos x="27" y="2"/>
                </a:cxn>
                <a:cxn ang="0">
                  <a:pos x="25" y="0"/>
                </a:cxn>
                <a:cxn ang="0">
                  <a:pos x="21" y="0"/>
                </a:cxn>
                <a:cxn ang="0">
                  <a:pos x="19" y="2"/>
                </a:cxn>
                <a:cxn ang="0">
                  <a:pos x="19" y="2"/>
                </a:cxn>
              </a:cxnLst>
              <a:rect l="0" t="0" r="r" b="b"/>
              <a:pathLst>
                <a:path w="30" h="12">
                  <a:moveTo>
                    <a:pt x="19" y="2"/>
                  </a:moveTo>
                  <a:lnTo>
                    <a:pt x="13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5" y="12"/>
                  </a:lnTo>
                  <a:lnTo>
                    <a:pt x="19" y="8"/>
                  </a:lnTo>
                  <a:lnTo>
                    <a:pt x="25" y="8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9" y="2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8" name="Freeform 850"/>
            <p:cNvSpPr>
              <a:spLocks/>
            </p:cNvSpPr>
            <p:nvPr/>
          </p:nvSpPr>
          <p:spPr bwMode="auto">
            <a:xfrm>
              <a:off x="4970462" y="4151313"/>
              <a:ext cx="207962" cy="225425"/>
            </a:xfrm>
            <a:custGeom>
              <a:avLst/>
              <a:gdLst/>
              <a:ahLst/>
              <a:cxnLst>
                <a:cxn ang="0">
                  <a:pos x="25" y="86"/>
                </a:cxn>
                <a:cxn ang="0">
                  <a:pos x="44" y="74"/>
                </a:cxn>
                <a:cxn ang="0">
                  <a:pos x="64" y="49"/>
                </a:cxn>
                <a:cxn ang="0">
                  <a:pos x="59" y="78"/>
                </a:cxn>
                <a:cxn ang="0">
                  <a:pos x="82" y="68"/>
                </a:cxn>
                <a:cxn ang="0">
                  <a:pos x="110" y="40"/>
                </a:cxn>
                <a:cxn ang="0">
                  <a:pos x="131" y="34"/>
                </a:cxn>
                <a:cxn ang="0">
                  <a:pos x="116" y="49"/>
                </a:cxn>
                <a:cxn ang="0">
                  <a:pos x="133" y="48"/>
                </a:cxn>
                <a:cxn ang="0">
                  <a:pos x="160" y="25"/>
                </a:cxn>
                <a:cxn ang="0">
                  <a:pos x="175" y="17"/>
                </a:cxn>
                <a:cxn ang="0">
                  <a:pos x="161" y="44"/>
                </a:cxn>
                <a:cxn ang="0">
                  <a:pos x="175" y="44"/>
                </a:cxn>
                <a:cxn ang="0">
                  <a:pos x="203" y="23"/>
                </a:cxn>
                <a:cxn ang="0">
                  <a:pos x="228" y="0"/>
                </a:cxn>
                <a:cxn ang="0">
                  <a:pos x="224" y="11"/>
                </a:cxn>
                <a:cxn ang="0">
                  <a:pos x="220" y="23"/>
                </a:cxn>
                <a:cxn ang="0">
                  <a:pos x="234" y="49"/>
                </a:cxn>
                <a:cxn ang="0">
                  <a:pos x="247" y="86"/>
                </a:cxn>
                <a:cxn ang="0">
                  <a:pos x="255" y="122"/>
                </a:cxn>
                <a:cxn ang="0">
                  <a:pos x="258" y="158"/>
                </a:cxn>
                <a:cxn ang="0">
                  <a:pos x="258" y="200"/>
                </a:cxn>
                <a:cxn ang="0">
                  <a:pos x="245" y="242"/>
                </a:cxn>
                <a:cxn ang="0">
                  <a:pos x="211" y="274"/>
                </a:cxn>
                <a:cxn ang="0">
                  <a:pos x="156" y="283"/>
                </a:cxn>
                <a:cxn ang="0">
                  <a:pos x="110" y="281"/>
                </a:cxn>
                <a:cxn ang="0">
                  <a:pos x="76" y="272"/>
                </a:cxn>
                <a:cxn ang="0">
                  <a:pos x="51" y="259"/>
                </a:cxn>
                <a:cxn ang="0">
                  <a:pos x="28" y="232"/>
                </a:cxn>
                <a:cxn ang="0">
                  <a:pos x="17" y="205"/>
                </a:cxn>
                <a:cxn ang="0">
                  <a:pos x="45" y="238"/>
                </a:cxn>
                <a:cxn ang="0">
                  <a:pos x="68" y="262"/>
                </a:cxn>
                <a:cxn ang="0">
                  <a:pos x="93" y="268"/>
                </a:cxn>
                <a:cxn ang="0">
                  <a:pos x="129" y="278"/>
                </a:cxn>
                <a:cxn ang="0">
                  <a:pos x="173" y="276"/>
                </a:cxn>
                <a:cxn ang="0">
                  <a:pos x="209" y="261"/>
                </a:cxn>
                <a:cxn ang="0">
                  <a:pos x="234" y="236"/>
                </a:cxn>
                <a:cxn ang="0">
                  <a:pos x="245" y="209"/>
                </a:cxn>
                <a:cxn ang="0">
                  <a:pos x="249" y="179"/>
                </a:cxn>
                <a:cxn ang="0">
                  <a:pos x="249" y="148"/>
                </a:cxn>
                <a:cxn ang="0">
                  <a:pos x="241" y="110"/>
                </a:cxn>
                <a:cxn ang="0">
                  <a:pos x="230" y="74"/>
                </a:cxn>
                <a:cxn ang="0">
                  <a:pos x="218" y="42"/>
                </a:cxn>
                <a:cxn ang="0">
                  <a:pos x="207" y="30"/>
                </a:cxn>
                <a:cxn ang="0">
                  <a:pos x="179" y="53"/>
                </a:cxn>
                <a:cxn ang="0">
                  <a:pos x="150" y="49"/>
                </a:cxn>
                <a:cxn ang="0">
                  <a:pos x="129" y="61"/>
                </a:cxn>
                <a:cxn ang="0">
                  <a:pos x="102" y="65"/>
                </a:cxn>
                <a:cxn ang="0">
                  <a:pos x="63" y="87"/>
                </a:cxn>
                <a:cxn ang="0">
                  <a:pos x="45" y="89"/>
                </a:cxn>
                <a:cxn ang="0">
                  <a:pos x="21" y="99"/>
                </a:cxn>
                <a:cxn ang="0">
                  <a:pos x="0" y="116"/>
                </a:cxn>
              </a:cxnLst>
              <a:rect l="0" t="0" r="r" b="b"/>
              <a:pathLst>
                <a:path w="260" h="285">
                  <a:moveTo>
                    <a:pt x="0" y="116"/>
                  </a:moveTo>
                  <a:lnTo>
                    <a:pt x="13" y="87"/>
                  </a:lnTo>
                  <a:lnTo>
                    <a:pt x="15" y="86"/>
                  </a:lnTo>
                  <a:lnTo>
                    <a:pt x="25" y="86"/>
                  </a:lnTo>
                  <a:lnTo>
                    <a:pt x="34" y="84"/>
                  </a:lnTo>
                  <a:lnTo>
                    <a:pt x="40" y="84"/>
                  </a:lnTo>
                  <a:lnTo>
                    <a:pt x="40" y="78"/>
                  </a:lnTo>
                  <a:lnTo>
                    <a:pt x="44" y="74"/>
                  </a:lnTo>
                  <a:lnTo>
                    <a:pt x="47" y="68"/>
                  </a:lnTo>
                  <a:lnTo>
                    <a:pt x="51" y="63"/>
                  </a:lnTo>
                  <a:lnTo>
                    <a:pt x="57" y="53"/>
                  </a:lnTo>
                  <a:lnTo>
                    <a:pt x="64" y="49"/>
                  </a:lnTo>
                  <a:lnTo>
                    <a:pt x="68" y="55"/>
                  </a:lnTo>
                  <a:lnTo>
                    <a:pt x="68" y="61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64" y="78"/>
                  </a:lnTo>
                  <a:lnTo>
                    <a:pt x="70" y="76"/>
                  </a:lnTo>
                  <a:lnTo>
                    <a:pt x="78" y="72"/>
                  </a:lnTo>
                  <a:lnTo>
                    <a:pt x="82" y="68"/>
                  </a:lnTo>
                  <a:lnTo>
                    <a:pt x="89" y="63"/>
                  </a:lnTo>
                  <a:lnTo>
                    <a:pt x="95" y="55"/>
                  </a:lnTo>
                  <a:lnTo>
                    <a:pt x="104" y="49"/>
                  </a:lnTo>
                  <a:lnTo>
                    <a:pt x="110" y="40"/>
                  </a:lnTo>
                  <a:lnTo>
                    <a:pt x="118" y="34"/>
                  </a:lnTo>
                  <a:lnTo>
                    <a:pt x="123" y="30"/>
                  </a:lnTo>
                  <a:lnTo>
                    <a:pt x="125" y="30"/>
                  </a:lnTo>
                  <a:lnTo>
                    <a:pt x="131" y="34"/>
                  </a:lnTo>
                  <a:lnTo>
                    <a:pt x="129" y="40"/>
                  </a:lnTo>
                  <a:lnTo>
                    <a:pt x="123" y="44"/>
                  </a:lnTo>
                  <a:lnTo>
                    <a:pt x="120" y="48"/>
                  </a:lnTo>
                  <a:lnTo>
                    <a:pt x="116" y="49"/>
                  </a:lnTo>
                  <a:lnTo>
                    <a:pt x="114" y="51"/>
                  </a:lnTo>
                  <a:lnTo>
                    <a:pt x="118" y="53"/>
                  </a:lnTo>
                  <a:lnTo>
                    <a:pt x="127" y="51"/>
                  </a:lnTo>
                  <a:lnTo>
                    <a:pt x="133" y="48"/>
                  </a:lnTo>
                  <a:lnTo>
                    <a:pt x="142" y="44"/>
                  </a:lnTo>
                  <a:lnTo>
                    <a:pt x="150" y="36"/>
                  </a:lnTo>
                  <a:lnTo>
                    <a:pt x="156" y="30"/>
                  </a:lnTo>
                  <a:lnTo>
                    <a:pt x="160" y="25"/>
                  </a:lnTo>
                  <a:lnTo>
                    <a:pt x="165" y="21"/>
                  </a:lnTo>
                  <a:lnTo>
                    <a:pt x="169" y="17"/>
                  </a:lnTo>
                  <a:lnTo>
                    <a:pt x="173" y="17"/>
                  </a:lnTo>
                  <a:lnTo>
                    <a:pt x="175" y="17"/>
                  </a:lnTo>
                  <a:lnTo>
                    <a:pt x="177" y="25"/>
                  </a:lnTo>
                  <a:lnTo>
                    <a:pt x="173" y="29"/>
                  </a:lnTo>
                  <a:lnTo>
                    <a:pt x="167" y="38"/>
                  </a:lnTo>
                  <a:lnTo>
                    <a:pt x="161" y="44"/>
                  </a:lnTo>
                  <a:lnTo>
                    <a:pt x="160" y="48"/>
                  </a:lnTo>
                  <a:lnTo>
                    <a:pt x="161" y="48"/>
                  </a:lnTo>
                  <a:lnTo>
                    <a:pt x="169" y="48"/>
                  </a:lnTo>
                  <a:lnTo>
                    <a:pt x="175" y="44"/>
                  </a:lnTo>
                  <a:lnTo>
                    <a:pt x="184" y="40"/>
                  </a:lnTo>
                  <a:lnTo>
                    <a:pt x="192" y="34"/>
                  </a:lnTo>
                  <a:lnTo>
                    <a:pt x="198" y="30"/>
                  </a:lnTo>
                  <a:lnTo>
                    <a:pt x="203" y="23"/>
                  </a:lnTo>
                  <a:lnTo>
                    <a:pt x="215" y="13"/>
                  </a:lnTo>
                  <a:lnTo>
                    <a:pt x="222" y="4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30" y="2"/>
                  </a:lnTo>
                  <a:lnTo>
                    <a:pt x="232" y="4"/>
                  </a:lnTo>
                  <a:lnTo>
                    <a:pt x="230" y="8"/>
                  </a:lnTo>
                  <a:lnTo>
                    <a:pt x="224" y="11"/>
                  </a:lnTo>
                  <a:lnTo>
                    <a:pt x="220" y="17"/>
                  </a:lnTo>
                  <a:lnTo>
                    <a:pt x="218" y="19"/>
                  </a:lnTo>
                  <a:lnTo>
                    <a:pt x="218" y="21"/>
                  </a:lnTo>
                  <a:lnTo>
                    <a:pt x="220" y="23"/>
                  </a:lnTo>
                  <a:lnTo>
                    <a:pt x="224" y="30"/>
                  </a:lnTo>
                  <a:lnTo>
                    <a:pt x="228" y="36"/>
                  </a:lnTo>
                  <a:lnTo>
                    <a:pt x="230" y="44"/>
                  </a:lnTo>
                  <a:lnTo>
                    <a:pt x="234" y="49"/>
                  </a:lnTo>
                  <a:lnTo>
                    <a:pt x="237" y="59"/>
                  </a:lnTo>
                  <a:lnTo>
                    <a:pt x="239" y="67"/>
                  </a:lnTo>
                  <a:lnTo>
                    <a:pt x="243" y="76"/>
                  </a:lnTo>
                  <a:lnTo>
                    <a:pt x="247" y="86"/>
                  </a:lnTo>
                  <a:lnTo>
                    <a:pt x="251" y="95"/>
                  </a:lnTo>
                  <a:lnTo>
                    <a:pt x="251" y="105"/>
                  </a:lnTo>
                  <a:lnTo>
                    <a:pt x="255" y="114"/>
                  </a:lnTo>
                  <a:lnTo>
                    <a:pt x="255" y="122"/>
                  </a:lnTo>
                  <a:lnTo>
                    <a:pt x="258" y="131"/>
                  </a:lnTo>
                  <a:lnTo>
                    <a:pt x="258" y="139"/>
                  </a:lnTo>
                  <a:lnTo>
                    <a:pt x="258" y="148"/>
                  </a:lnTo>
                  <a:lnTo>
                    <a:pt x="258" y="158"/>
                  </a:lnTo>
                  <a:lnTo>
                    <a:pt x="260" y="167"/>
                  </a:lnTo>
                  <a:lnTo>
                    <a:pt x="258" y="179"/>
                  </a:lnTo>
                  <a:lnTo>
                    <a:pt x="258" y="188"/>
                  </a:lnTo>
                  <a:lnTo>
                    <a:pt x="258" y="200"/>
                  </a:lnTo>
                  <a:lnTo>
                    <a:pt x="258" y="213"/>
                  </a:lnTo>
                  <a:lnTo>
                    <a:pt x="255" y="223"/>
                  </a:lnTo>
                  <a:lnTo>
                    <a:pt x="251" y="232"/>
                  </a:lnTo>
                  <a:lnTo>
                    <a:pt x="245" y="242"/>
                  </a:lnTo>
                  <a:lnTo>
                    <a:pt x="239" y="253"/>
                  </a:lnTo>
                  <a:lnTo>
                    <a:pt x="232" y="259"/>
                  </a:lnTo>
                  <a:lnTo>
                    <a:pt x="222" y="268"/>
                  </a:lnTo>
                  <a:lnTo>
                    <a:pt x="211" y="274"/>
                  </a:lnTo>
                  <a:lnTo>
                    <a:pt x="199" y="280"/>
                  </a:lnTo>
                  <a:lnTo>
                    <a:pt x="184" y="281"/>
                  </a:lnTo>
                  <a:lnTo>
                    <a:pt x="171" y="283"/>
                  </a:lnTo>
                  <a:lnTo>
                    <a:pt x="156" y="283"/>
                  </a:lnTo>
                  <a:lnTo>
                    <a:pt x="144" y="285"/>
                  </a:lnTo>
                  <a:lnTo>
                    <a:pt x="133" y="283"/>
                  </a:lnTo>
                  <a:lnTo>
                    <a:pt x="121" y="283"/>
                  </a:lnTo>
                  <a:lnTo>
                    <a:pt x="110" y="281"/>
                  </a:lnTo>
                  <a:lnTo>
                    <a:pt x="102" y="280"/>
                  </a:lnTo>
                  <a:lnTo>
                    <a:pt x="93" y="278"/>
                  </a:lnTo>
                  <a:lnTo>
                    <a:pt x="85" y="274"/>
                  </a:lnTo>
                  <a:lnTo>
                    <a:pt x="76" y="272"/>
                  </a:lnTo>
                  <a:lnTo>
                    <a:pt x="70" y="270"/>
                  </a:lnTo>
                  <a:lnTo>
                    <a:pt x="61" y="264"/>
                  </a:lnTo>
                  <a:lnTo>
                    <a:pt x="55" y="262"/>
                  </a:lnTo>
                  <a:lnTo>
                    <a:pt x="51" y="259"/>
                  </a:lnTo>
                  <a:lnTo>
                    <a:pt x="45" y="253"/>
                  </a:lnTo>
                  <a:lnTo>
                    <a:pt x="40" y="245"/>
                  </a:lnTo>
                  <a:lnTo>
                    <a:pt x="36" y="238"/>
                  </a:lnTo>
                  <a:lnTo>
                    <a:pt x="28" y="232"/>
                  </a:lnTo>
                  <a:lnTo>
                    <a:pt x="25" y="224"/>
                  </a:lnTo>
                  <a:lnTo>
                    <a:pt x="23" y="221"/>
                  </a:lnTo>
                  <a:lnTo>
                    <a:pt x="15" y="203"/>
                  </a:lnTo>
                  <a:lnTo>
                    <a:pt x="17" y="205"/>
                  </a:lnTo>
                  <a:lnTo>
                    <a:pt x="23" y="211"/>
                  </a:lnTo>
                  <a:lnTo>
                    <a:pt x="28" y="219"/>
                  </a:lnTo>
                  <a:lnTo>
                    <a:pt x="38" y="228"/>
                  </a:lnTo>
                  <a:lnTo>
                    <a:pt x="45" y="238"/>
                  </a:lnTo>
                  <a:lnTo>
                    <a:pt x="53" y="249"/>
                  </a:lnTo>
                  <a:lnTo>
                    <a:pt x="61" y="255"/>
                  </a:lnTo>
                  <a:lnTo>
                    <a:pt x="68" y="262"/>
                  </a:lnTo>
                  <a:lnTo>
                    <a:pt x="68" y="262"/>
                  </a:lnTo>
                  <a:lnTo>
                    <a:pt x="74" y="264"/>
                  </a:lnTo>
                  <a:lnTo>
                    <a:pt x="78" y="264"/>
                  </a:lnTo>
                  <a:lnTo>
                    <a:pt x="85" y="268"/>
                  </a:lnTo>
                  <a:lnTo>
                    <a:pt x="93" y="268"/>
                  </a:lnTo>
                  <a:lnTo>
                    <a:pt x="101" y="272"/>
                  </a:lnTo>
                  <a:lnTo>
                    <a:pt x="110" y="274"/>
                  </a:lnTo>
                  <a:lnTo>
                    <a:pt x="120" y="276"/>
                  </a:lnTo>
                  <a:lnTo>
                    <a:pt x="129" y="278"/>
                  </a:lnTo>
                  <a:lnTo>
                    <a:pt x="141" y="278"/>
                  </a:lnTo>
                  <a:lnTo>
                    <a:pt x="150" y="278"/>
                  </a:lnTo>
                  <a:lnTo>
                    <a:pt x="163" y="278"/>
                  </a:lnTo>
                  <a:lnTo>
                    <a:pt x="173" y="276"/>
                  </a:lnTo>
                  <a:lnTo>
                    <a:pt x="182" y="274"/>
                  </a:lnTo>
                  <a:lnTo>
                    <a:pt x="192" y="270"/>
                  </a:lnTo>
                  <a:lnTo>
                    <a:pt x="203" y="266"/>
                  </a:lnTo>
                  <a:lnTo>
                    <a:pt x="209" y="261"/>
                  </a:lnTo>
                  <a:lnTo>
                    <a:pt x="217" y="255"/>
                  </a:lnTo>
                  <a:lnTo>
                    <a:pt x="224" y="249"/>
                  </a:lnTo>
                  <a:lnTo>
                    <a:pt x="230" y="243"/>
                  </a:lnTo>
                  <a:lnTo>
                    <a:pt x="234" y="236"/>
                  </a:lnTo>
                  <a:lnTo>
                    <a:pt x="237" y="230"/>
                  </a:lnTo>
                  <a:lnTo>
                    <a:pt x="241" y="223"/>
                  </a:lnTo>
                  <a:lnTo>
                    <a:pt x="245" y="217"/>
                  </a:lnTo>
                  <a:lnTo>
                    <a:pt x="245" y="209"/>
                  </a:lnTo>
                  <a:lnTo>
                    <a:pt x="247" y="202"/>
                  </a:lnTo>
                  <a:lnTo>
                    <a:pt x="249" y="194"/>
                  </a:lnTo>
                  <a:lnTo>
                    <a:pt x="249" y="188"/>
                  </a:lnTo>
                  <a:lnTo>
                    <a:pt x="249" y="179"/>
                  </a:lnTo>
                  <a:lnTo>
                    <a:pt x="249" y="173"/>
                  </a:lnTo>
                  <a:lnTo>
                    <a:pt x="249" y="165"/>
                  </a:lnTo>
                  <a:lnTo>
                    <a:pt x="251" y="158"/>
                  </a:lnTo>
                  <a:lnTo>
                    <a:pt x="249" y="148"/>
                  </a:lnTo>
                  <a:lnTo>
                    <a:pt x="247" y="141"/>
                  </a:lnTo>
                  <a:lnTo>
                    <a:pt x="245" y="131"/>
                  </a:lnTo>
                  <a:lnTo>
                    <a:pt x="245" y="122"/>
                  </a:lnTo>
                  <a:lnTo>
                    <a:pt x="241" y="110"/>
                  </a:lnTo>
                  <a:lnTo>
                    <a:pt x="239" y="103"/>
                  </a:lnTo>
                  <a:lnTo>
                    <a:pt x="236" y="93"/>
                  </a:lnTo>
                  <a:lnTo>
                    <a:pt x="234" y="84"/>
                  </a:lnTo>
                  <a:lnTo>
                    <a:pt x="230" y="74"/>
                  </a:lnTo>
                  <a:lnTo>
                    <a:pt x="228" y="65"/>
                  </a:lnTo>
                  <a:lnTo>
                    <a:pt x="224" y="57"/>
                  </a:lnTo>
                  <a:lnTo>
                    <a:pt x="222" y="49"/>
                  </a:lnTo>
                  <a:lnTo>
                    <a:pt x="218" y="42"/>
                  </a:lnTo>
                  <a:lnTo>
                    <a:pt x="215" y="36"/>
                  </a:lnTo>
                  <a:lnTo>
                    <a:pt x="213" y="30"/>
                  </a:lnTo>
                  <a:lnTo>
                    <a:pt x="211" y="29"/>
                  </a:lnTo>
                  <a:lnTo>
                    <a:pt x="207" y="30"/>
                  </a:lnTo>
                  <a:lnTo>
                    <a:pt x="198" y="40"/>
                  </a:lnTo>
                  <a:lnTo>
                    <a:pt x="190" y="44"/>
                  </a:lnTo>
                  <a:lnTo>
                    <a:pt x="184" y="49"/>
                  </a:lnTo>
                  <a:lnTo>
                    <a:pt x="179" y="53"/>
                  </a:lnTo>
                  <a:lnTo>
                    <a:pt x="173" y="55"/>
                  </a:lnTo>
                  <a:lnTo>
                    <a:pt x="163" y="55"/>
                  </a:lnTo>
                  <a:lnTo>
                    <a:pt x="156" y="53"/>
                  </a:lnTo>
                  <a:lnTo>
                    <a:pt x="150" y="49"/>
                  </a:lnTo>
                  <a:lnTo>
                    <a:pt x="150" y="48"/>
                  </a:lnTo>
                  <a:lnTo>
                    <a:pt x="144" y="51"/>
                  </a:lnTo>
                  <a:lnTo>
                    <a:pt x="137" y="59"/>
                  </a:lnTo>
                  <a:lnTo>
                    <a:pt x="129" y="61"/>
                  </a:lnTo>
                  <a:lnTo>
                    <a:pt x="123" y="65"/>
                  </a:lnTo>
                  <a:lnTo>
                    <a:pt x="114" y="65"/>
                  </a:lnTo>
                  <a:lnTo>
                    <a:pt x="108" y="63"/>
                  </a:lnTo>
                  <a:lnTo>
                    <a:pt x="102" y="65"/>
                  </a:lnTo>
                  <a:lnTo>
                    <a:pt x="93" y="74"/>
                  </a:lnTo>
                  <a:lnTo>
                    <a:pt x="82" y="82"/>
                  </a:lnTo>
                  <a:lnTo>
                    <a:pt x="72" y="87"/>
                  </a:lnTo>
                  <a:lnTo>
                    <a:pt x="63" y="87"/>
                  </a:lnTo>
                  <a:lnTo>
                    <a:pt x="55" y="87"/>
                  </a:lnTo>
                  <a:lnTo>
                    <a:pt x="51" y="86"/>
                  </a:lnTo>
                  <a:lnTo>
                    <a:pt x="49" y="87"/>
                  </a:lnTo>
                  <a:lnTo>
                    <a:pt x="45" y="89"/>
                  </a:lnTo>
                  <a:lnTo>
                    <a:pt x="38" y="95"/>
                  </a:lnTo>
                  <a:lnTo>
                    <a:pt x="32" y="99"/>
                  </a:lnTo>
                  <a:lnTo>
                    <a:pt x="25" y="99"/>
                  </a:lnTo>
                  <a:lnTo>
                    <a:pt x="21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5" y="131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9" name="Freeform 851"/>
            <p:cNvSpPr>
              <a:spLocks/>
            </p:cNvSpPr>
            <p:nvPr/>
          </p:nvSpPr>
          <p:spPr bwMode="auto">
            <a:xfrm>
              <a:off x="4903787" y="4122738"/>
              <a:ext cx="103187" cy="227013"/>
            </a:xfrm>
            <a:custGeom>
              <a:avLst/>
              <a:gdLst/>
              <a:ahLst/>
              <a:cxnLst>
                <a:cxn ang="0">
                  <a:pos x="120" y="274"/>
                </a:cxn>
                <a:cxn ang="0">
                  <a:pos x="107" y="274"/>
                </a:cxn>
                <a:cxn ang="0">
                  <a:pos x="90" y="270"/>
                </a:cxn>
                <a:cxn ang="0">
                  <a:pos x="69" y="260"/>
                </a:cxn>
                <a:cxn ang="0">
                  <a:pos x="53" y="247"/>
                </a:cxn>
                <a:cxn ang="0">
                  <a:pos x="44" y="232"/>
                </a:cxn>
                <a:cxn ang="0">
                  <a:pos x="36" y="217"/>
                </a:cxn>
                <a:cxn ang="0">
                  <a:pos x="29" y="196"/>
                </a:cxn>
                <a:cxn ang="0">
                  <a:pos x="21" y="175"/>
                </a:cxn>
                <a:cxn ang="0">
                  <a:pos x="14" y="152"/>
                </a:cxn>
                <a:cxn ang="0">
                  <a:pos x="10" y="127"/>
                </a:cxn>
                <a:cxn ang="0">
                  <a:pos x="10" y="102"/>
                </a:cxn>
                <a:cxn ang="0">
                  <a:pos x="12" y="78"/>
                </a:cxn>
                <a:cxn ang="0">
                  <a:pos x="15" y="57"/>
                </a:cxn>
                <a:cxn ang="0">
                  <a:pos x="21" y="42"/>
                </a:cxn>
                <a:cxn ang="0">
                  <a:pos x="27" y="30"/>
                </a:cxn>
                <a:cxn ang="0">
                  <a:pos x="34" y="19"/>
                </a:cxn>
                <a:cxn ang="0">
                  <a:pos x="44" y="9"/>
                </a:cxn>
                <a:cxn ang="0">
                  <a:pos x="44" y="5"/>
                </a:cxn>
                <a:cxn ang="0">
                  <a:pos x="42" y="0"/>
                </a:cxn>
                <a:cxn ang="0">
                  <a:pos x="33" y="5"/>
                </a:cxn>
                <a:cxn ang="0">
                  <a:pos x="25" y="17"/>
                </a:cxn>
                <a:cxn ang="0">
                  <a:pos x="17" y="26"/>
                </a:cxn>
                <a:cxn ang="0">
                  <a:pos x="12" y="42"/>
                </a:cxn>
                <a:cxn ang="0">
                  <a:pos x="6" y="57"/>
                </a:cxn>
                <a:cxn ang="0">
                  <a:pos x="0" y="78"/>
                </a:cxn>
                <a:cxn ang="0">
                  <a:pos x="0" y="106"/>
                </a:cxn>
                <a:cxn ang="0">
                  <a:pos x="0" y="135"/>
                </a:cxn>
                <a:cxn ang="0">
                  <a:pos x="4" y="161"/>
                </a:cxn>
                <a:cxn ang="0">
                  <a:pos x="10" y="188"/>
                </a:cxn>
                <a:cxn ang="0">
                  <a:pos x="17" y="211"/>
                </a:cxn>
                <a:cxn ang="0">
                  <a:pos x="25" y="230"/>
                </a:cxn>
                <a:cxn ang="0">
                  <a:pos x="34" y="247"/>
                </a:cxn>
                <a:cxn ang="0">
                  <a:pos x="44" y="258"/>
                </a:cxn>
                <a:cxn ang="0">
                  <a:pos x="53" y="268"/>
                </a:cxn>
                <a:cxn ang="0">
                  <a:pos x="69" y="277"/>
                </a:cxn>
                <a:cxn ang="0">
                  <a:pos x="90" y="283"/>
                </a:cxn>
                <a:cxn ang="0">
                  <a:pos x="109" y="285"/>
                </a:cxn>
                <a:cxn ang="0">
                  <a:pos x="124" y="283"/>
                </a:cxn>
                <a:cxn ang="0">
                  <a:pos x="122" y="274"/>
                </a:cxn>
              </a:cxnLst>
              <a:rect l="0" t="0" r="r" b="b"/>
              <a:pathLst>
                <a:path w="131" h="285">
                  <a:moveTo>
                    <a:pt x="122" y="274"/>
                  </a:moveTo>
                  <a:lnTo>
                    <a:pt x="120" y="274"/>
                  </a:lnTo>
                  <a:lnTo>
                    <a:pt x="114" y="274"/>
                  </a:lnTo>
                  <a:lnTo>
                    <a:pt x="107" y="274"/>
                  </a:lnTo>
                  <a:lnTo>
                    <a:pt x="99" y="274"/>
                  </a:lnTo>
                  <a:lnTo>
                    <a:pt x="90" y="270"/>
                  </a:lnTo>
                  <a:lnTo>
                    <a:pt x="78" y="266"/>
                  </a:lnTo>
                  <a:lnTo>
                    <a:pt x="69" y="260"/>
                  </a:lnTo>
                  <a:lnTo>
                    <a:pt x="59" y="253"/>
                  </a:lnTo>
                  <a:lnTo>
                    <a:pt x="53" y="247"/>
                  </a:lnTo>
                  <a:lnTo>
                    <a:pt x="50" y="241"/>
                  </a:lnTo>
                  <a:lnTo>
                    <a:pt x="44" y="232"/>
                  </a:lnTo>
                  <a:lnTo>
                    <a:pt x="40" y="224"/>
                  </a:lnTo>
                  <a:lnTo>
                    <a:pt x="36" y="217"/>
                  </a:lnTo>
                  <a:lnTo>
                    <a:pt x="31" y="207"/>
                  </a:lnTo>
                  <a:lnTo>
                    <a:pt x="29" y="196"/>
                  </a:lnTo>
                  <a:lnTo>
                    <a:pt x="25" y="186"/>
                  </a:lnTo>
                  <a:lnTo>
                    <a:pt x="21" y="175"/>
                  </a:lnTo>
                  <a:lnTo>
                    <a:pt x="17" y="163"/>
                  </a:lnTo>
                  <a:lnTo>
                    <a:pt x="14" y="152"/>
                  </a:lnTo>
                  <a:lnTo>
                    <a:pt x="14" y="139"/>
                  </a:lnTo>
                  <a:lnTo>
                    <a:pt x="10" y="127"/>
                  </a:lnTo>
                  <a:lnTo>
                    <a:pt x="10" y="114"/>
                  </a:lnTo>
                  <a:lnTo>
                    <a:pt x="10" y="102"/>
                  </a:lnTo>
                  <a:lnTo>
                    <a:pt x="12" y="91"/>
                  </a:lnTo>
                  <a:lnTo>
                    <a:pt x="12" y="78"/>
                  </a:lnTo>
                  <a:lnTo>
                    <a:pt x="14" y="68"/>
                  </a:lnTo>
                  <a:lnTo>
                    <a:pt x="15" y="57"/>
                  </a:lnTo>
                  <a:lnTo>
                    <a:pt x="19" y="51"/>
                  </a:lnTo>
                  <a:lnTo>
                    <a:pt x="21" y="42"/>
                  </a:lnTo>
                  <a:lnTo>
                    <a:pt x="25" y="36"/>
                  </a:lnTo>
                  <a:lnTo>
                    <a:pt x="27" y="30"/>
                  </a:lnTo>
                  <a:lnTo>
                    <a:pt x="31" y="26"/>
                  </a:lnTo>
                  <a:lnTo>
                    <a:pt x="34" y="19"/>
                  </a:lnTo>
                  <a:lnTo>
                    <a:pt x="40" y="13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5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3" y="5"/>
                  </a:lnTo>
                  <a:lnTo>
                    <a:pt x="29" y="13"/>
                  </a:lnTo>
                  <a:lnTo>
                    <a:pt x="25" y="17"/>
                  </a:lnTo>
                  <a:lnTo>
                    <a:pt x="21" y="21"/>
                  </a:lnTo>
                  <a:lnTo>
                    <a:pt x="17" y="26"/>
                  </a:lnTo>
                  <a:lnTo>
                    <a:pt x="15" y="34"/>
                  </a:lnTo>
                  <a:lnTo>
                    <a:pt x="12" y="42"/>
                  </a:lnTo>
                  <a:lnTo>
                    <a:pt x="8" y="49"/>
                  </a:lnTo>
                  <a:lnTo>
                    <a:pt x="6" y="57"/>
                  </a:lnTo>
                  <a:lnTo>
                    <a:pt x="4" y="68"/>
                  </a:lnTo>
                  <a:lnTo>
                    <a:pt x="0" y="78"/>
                  </a:lnTo>
                  <a:lnTo>
                    <a:pt x="0" y="91"/>
                  </a:lnTo>
                  <a:lnTo>
                    <a:pt x="0" y="106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2" y="148"/>
                  </a:lnTo>
                  <a:lnTo>
                    <a:pt x="4" y="161"/>
                  </a:lnTo>
                  <a:lnTo>
                    <a:pt x="8" y="177"/>
                  </a:lnTo>
                  <a:lnTo>
                    <a:pt x="10" y="188"/>
                  </a:lnTo>
                  <a:lnTo>
                    <a:pt x="14" y="199"/>
                  </a:lnTo>
                  <a:lnTo>
                    <a:pt x="17" y="211"/>
                  </a:lnTo>
                  <a:lnTo>
                    <a:pt x="21" y="222"/>
                  </a:lnTo>
                  <a:lnTo>
                    <a:pt x="25" y="230"/>
                  </a:lnTo>
                  <a:lnTo>
                    <a:pt x="31" y="239"/>
                  </a:lnTo>
                  <a:lnTo>
                    <a:pt x="34" y="247"/>
                  </a:lnTo>
                  <a:lnTo>
                    <a:pt x="40" y="253"/>
                  </a:lnTo>
                  <a:lnTo>
                    <a:pt x="44" y="258"/>
                  </a:lnTo>
                  <a:lnTo>
                    <a:pt x="50" y="266"/>
                  </a:lnTo>
                  <a:lnTo>
                    <a:pt x="53" y="268"/>
                  </a:lnTo>
                  <a:lnTo>
                    <a:pt x="59" y="274"/>
                  </a:lnTo>
                  <a:lnTo>
                    <a:pt x="69" y="277"/>
                  </a:lnTo>
                  <a:lnTo>
                    <a:pt x="78" y="281"/>
                  </a:lnTo>
                  <a:lnTo>
                    <a:pt x="90" y="283"/>
                  </a:lnTo>
                  <a:lnTo>
                    <a:pt x="99" y="285"/>
                  </a:lnTo>
                  <a:lnTo>
                    <a:pt x="109" y="285"/>
                  </a:lnTo>
                  <a:lnTo>
                    <a:pt x="118" y="285"/>
                  </a:lnTo>
                  <a:lnTo>
                    <a:pt x="124" y="283"/>
                  </a:lnTo>
                  <a:lnTo>
                    <a:pt x="131" y="283"/>
                  </a:lnTo>
                  <a:lnTo>
                    <a:pt x="122" y="274"/>
                  </a:lnTo>
                  <a:lnTo>
                    <a:pt x="122" y="2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0" name="Freeform 852"/>
            <p:cNvSpPr>
              <a:spLocks/>
            </p:cNvSpPr>
            <p:nvPr/>
          </p:nvSpPr>
          <p:spPr bwMode="auto">
            <a:xfrm>
              <a:off x="4926012" y="4081463"/>
              <a:ext cx="269875" cy="196850"/>
            </a:xfrm>
            <a:custGeom>
              <a:avLst/>
              <a:gdLst/>
              <a:ahLst/>
              <a:cxnLst>
                <a:cxn ang="0">
                  <a:pos x="2" y="38"/>
                </a:cxn>
                <a:cxn ang="0">
                  <a:pos x="23" y="30"/>
                </a:cxn>
                <a:cxn ang="0">
                  <a:pos x="28" y="38"/>
                </a:cxn>
                <a:cxn ang="0">
                  <a:pos x="28" y="53"/>
                </a:cxn>
                <a:cxn ang="0">
                  <a:pos x="38" y="51"/>
                </a:cxn>
                <a:cxn ang="0">
                  <a:pos x="62" y="34"/>
                </a:cxn>
                <a:cxn ang="0">
                  <a:pos x="89" y="22"/>
                </a:cxn>
                <a:cxn ang="0">
                  <a:pos x="125" y="15"/>
                </a:cxn>
                <a:cxn ang="0">
                  <a:pos x="171" y="11"/>
                </a:cxn>
                <a:cxn ang="0">
                  <a:pos x="207" y="11"/>
                </a:cxn>
                <a:cxn ang="0">
                  <a:pos x="241" y="17"/>
                </a:cxn>
                <a:cxn ang="0">
                  <a:pos x="266" y="28"/>
                </a:cxn>
                <a:cxn ang="0">
                  <a:pos x="285" y="49"/>
                </a:cxn>
                <a:cxn ang="0">
                  <a:pos x="300" y="81"/>
                </a:cxn>
                <a:cxn ang="0">
                  <a:pos x="312" y="112"/>
                </a:cxn>
                <a:cxn ang="0">
                  <a:pos x="319" y="136"/>
                </a:cxn>
                <a:cxn ang="0">
                  <a:pos x="325" y="157"/>
                </a:cxn>
                <a:cxn ang="0">
                  <a:pos x="327" y="180"/>
                </a:cxn>
                <a:cxn ang="0">
                  <a:pos x="323" y="203"/>
                </a:cxn>
                <a:cxn ang="0">
                  <a:pos x="315" y="222"/>
                </a:cxn>
                <a:cxn ang="0">
                  <a:pos x="315" y="247"/>
                </a:cxn>
                <a:cxn ang="0">
                  <a:pos x="325" y="230"/>
                </a:cxn>
                <a:cxn ang="0">
                  <a:pos x="336" y="203"/>
                </a:cxn>
                <a:cxn ang="0">
                  <a:pos x="340" y="184"/>
                </a:cxn>
                <a:cxn ang="0">
                  <a:pos x="336" y="155"/>
                </a:cxn>
                <a:cxn ang="0">
                  <a:pos x="327" y="123"/>
                </a:cxn>
                <a:cxn ang="0">
                  <a:pos x="315" y="89"/>
                </a:cxn>
                <a:cxn ang="0">
                  <a:pos x="302" y="57"/>
                </a:cxn>
                <a:cxn ang="0">
                  <a:pos x="287" y="34"/>
                </a:cxn>
                <a:cxn ang="0">
                  <a:pos x="274" y="20"/>
                </a:cxn>
                <a:cxn ang="0">
                  <a:pos x="251" y="9"/>
                </a:cxn>
                <a:cxn ang="0">
                  <a:pos x="226" y="3"/>
                </a:cxn>
                <a:cxn ang="0">
                  <a:pos x="196" y="0"/>
                </a:cxn>
                <a:cxn ang="0">
                  <a:pos x="167" y="0"/>
                </a:cxn>
                <a:cxn ang="0">
                  <a:pos x="140" y="3"/>
                </a:cxn>
                <a:cxn ang="0">
                  <a:pos x="112" y="11"/>
                </a:cxn>
                <a:cxn ang="0">
                  <a:pos x="83" y="19"/>
                </a:cxn>
                <a:cxn ang="0">
                  <a:pos x="61" y="26"/>
                </a:cxn>
                <a:cxn ang="0">
                  <a:pos x="42" y="34"/>
                </a:cxn>
                <a:cxn ang="0">
                  <a:pos x="40" y="30"/>
                </a:cxn>
                <a:cxn ang="0">
                  <a:pos x="23" y="19"/>
                </a:cxn>
                <a:cxn ang="0">
                  <a:pos x="5" y="30"/>
                </a:cxn>
                <a:cxn ang="0">
                  <a:pos x="0" y="39"/>
                </a:cxn>
              </a:cxnLst>
              <a:rect l="0" t="0" r="r" b="b"/>
              <a:pathLst>
                <a:path w="340" h="249">
                  <a:moveTo>
                    <a:pt x="0" y="41"/>
                  </a:moveTo>
                  <a:lnTo>
                    <a:pt x="0" y="39"/>
                  </a:lnTo>
                  <a:lnTo>
                    <a:pt x="2" y="38"/>
                  </a:lnTo>
                  <a:lnTo>
                    <a:pt x="7" y="32"/>
                  </a:lnTo>
                  <a:lnTo>
                    <a:pt x="15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2"/>
                  </a:lnTo>
                  <a:lnTo>
                    <a:pt x="28" y="38"/>
                  </a:lnTo>
                  <a:lnTo>
                    <a:pt x="26" y="43"/>
                  </a:lnTo>
                  <a:lnTo>
                    <a:pt x="26" y="49"/>
                  </a:lnTo>
                  <a:lnTo>
                    <a:pt x="28" y="53"/>
                  </a:lnTo>
                  <a:lnTo>
                    <a:pt x="30" y="57"/>
                  </a:lnTo>
                  <a:lnTo>
                    <a:pt x="32" y="55"/>
                  </a:lnTo>
                  <a:lnTo>
                    <a:pt x="38" y="51"/>
                  </a:lnTo>
                  <a:lnTo>
                    <a:pt x="45" y="45"/>
                  </a:lnTo>
                  <a:lnTo>
                    <a:pt x="57" y="38"/>
                  </a:lnTo>
                  <a:lnTo>
                    <a:pt x="62" y="34"/>
                  </a:lnTo>
                  <a:lnTo>
                    <a:pt x="70" y="30"/>
                  </a:lnTo>
                  <a:lnTo>
                    <a:pt x="80" y="26"/>
                  </a:lnTo>
                  <a:lnTo>
                    <a:pt x="89" y="22"/>
                  </a:lnTo>
                  <a:lnTo>
                    <a:pt x="101" y="20"/>
                  </a:lnTo>
                  <a:lnTo>
                    <a:pt x="112" y="17"/>
                  </a:lnTo>
                  <a:lnTo>
                    <a:pt x="125" y="15"/>
                  </a:lnTo>
                  <a:lnTo>
                    <a:pt x="142" y="15"/>
                  </a:lnTo>
                  <a:lnTo>
                    <a:pt x="156" y="13"/>
                  </a:lnTo>
                  <a:lnTo>
                    <a:pt x="171" y="11"/>
                  </a:lnTo>
                  <a:lnTo>
                    <a:pt x="182" y="11"/>
                  </a:lnTo>
                  <a:lnTo>
                    <a:pt x="198" y="11"/>
                  </a:lnTo>
                  <a:lnTo>
                    <a:pt x="207" y="11"/>
                  </a:lnTo>
                  <a:lnTo>
                    <a:pt x="220" y="13"/>
                  </a:lnTo>
                  <a:lnTo>
                    <a:pt x="230" y="15"/>
                  </a:lnTo>
                  <a:lnTo>
                    <a:pt x="241" y="17"/>
                  </a:lnTo>
                  <a:lnTo>
                    <a:pt x="249" y="20"/>
                  </a:lnTo>
                  <a:lnTo>
                    <a:pt x="258" y="22"/>
                  </a:lnTo>
                  <a:lnTo>
                    <a:pt x="266" y="28"/>
                  </a:lnTo>
                  <a:lnTo>
                    <a:pt x="274" y="36"/>
                  </a:lnTo>
                  <a:lnTo>
                    <a:pt x="279" y="41"/>
                  </a:lnTo>
                  <a:lnTo>
                    <a:pt x="285" y="49"/>
                  </a:lnTo>
                  <a:lnTo>
                    <a:pt x="291" y="60"/>
                  </a:lnTo>
                  <a:lnTo>
                    <a:pt x="296" y="72"/>
                  </a:lnTo>
                  <a:lnTo>
                    <a:pt x="300" y="81"/>
                  </a:lnTo>
                  <a:lnTo>
                    <a:pt x="304" y="91"/>
                  </a:lnTo>
                  <a:lnTo>
                    <a:pt x="308" y="100"/>
                  </a:lnTo>
                  <a:lnTo>
                    <a:pt x="312" y="112"/>
                  </a:lnTo>
                  <a:lnTo>
                    <a:pt x="314" y="119"/>
                  </a:lnTo>
                  <a:lnTo>
                    <a:pt x="317" y="127"/>
                  </a:lnTo>
                  <a:lnTo>
                    <a:pt x="319" y="136"/>
                  </a:lnTo>
                  <a:lnTo>
                    <a:pt x="323" y="144"/>
                  </a:lnTo>
                  <a:lnTo>
                    <a:pt x="323" y="150"/>
                  </a:lnTo>
                  <a:lnTo>
                    <a:pt x="325" y="157"/>
                  </a:lnTo>
                  <a:lnTo>
                    <a:pt x="325" y="163"/>
                  </a:lnTo>
                  <a:lnTo>
                    <a:pt x="327" y="169"/>
                  </a:lnTo>
                  <a:lnTo>
                    <a:pt x="327" y="180"/>
                  </a:lnTo>
                  <a:lnTo>
                    <a:pt x="327" y="190"/>
                  </a:lnTo>
                  <a:lnTo>
                    <a:pt x="325" y="195"/>
                  </a:lnTo>
                  <a:lnTo>
                    <a:pt x="323" y="203"/>
                  </a:lnTo>
                  <a:lnTo>
                    <a:pt x="321" y="209"/>
                  </a:lnTo>
                  <a:lnTo>
                    <a:pt x="317" y="214"/>
                  </a:lnTo>
                  <a:lnTo>
                    <a:pt x="315" y="222"/>
                  </a:lnTo>
                  <a:lnTo>
                    <a:pt x="314" y="226"/>
                  </a:lnTo>
                  <a:lnTo>
                    <a:pt x="315" y="249"/>
                  </a:lnTo>
                  <a:lnTo>
                    <a:pt x="315" y="247"/>
                  </a:lnTo>
                  <a:lnTo>
                    <a:pt x="317" y="243"/>
                  </a:lnTo>
                  <a:lnTo>
                    <a:pt x="321" y="237"/>
                  </a:lnTo>
                  <a:lnTo>
                    <a:pt x="325" y="230"/>
                  </a:lnTo>
                  <a:lnTo>
                    <a:pt x="329" y="220"/>
                  </a:lnTo>
                  <a:lnTo>
                    <a:pt x="334" y="211"/>
                  </a:lnTo>
                  <a:lnTo>
                    <a:pt x="336" y="203"/>
                  </a:lnTo>
                  <a:lnTo>
                    <a:pt x="336" y="195"/>
                  </a:lnTo>
                  <a:lnTo>
                    <a:pt x="338" y="190"/>
                  </a:lnTo>
                  <a:lnTo>
                    <a:pt x="340" y="184"/>
                  </a:lnTo>
                  <a:lnTo>
                    <a:pt x="338" y="174"/>
                  </a:lnTo>
                  <a:lnTo>
                    <a:pt x="338" y="165"/>
                  </a:lnTo>
                  <a:lnTo>
                    <a:pt x="336" y="155"/>
                  </a:lnTo>
                  <a:lnTo>
                    <a:pt x="334" y="146"/>
                  </a:lnTo>
                  <a:lnTo>
                    <a:pt x="331" y="135"/>
                  </a:lnTo>
                  <a:lnTo>
                    <a:pt x="327" y="123"/>
                  </a:lnTo>
                  <a:lnTo>
                    <a:pt x="323" y="112"/>
                  </a:lnTo>
                  <a:lnTo>
                    <a:pt x="321" y="100"/>
                  </a:lnTo>
                  <a:lnTo>
                    <a:pt x="315" y="89"/>
                  </a:lnTo>
                  <a:lnTo>
                    <a:pt x="312" y="77"/>
                  </a:lnTo>
                  <a:lnTo>
                    <a:pt x="306" y="66"/>
                  </a:lnTo>
                  <a:lnTo>
                    <a:pt x="302" y="57"/>
                  </a:lnTo>
                  <a:lnTo>
                    <a:pt x="296" y="47"/>
                  </a:lnTo>
                  <a:lnTo>
                    <a:pt x="291" y="41"/>
                  </a:lnTo>
                  <a:lnTo>
                    <a:pt x="287" y="34"/>
                  </a:lnTo>
                  <a:lnTo>
                    <a:pt x="285" y="30"/>
                  </a:lnTo>
                  <a:lnTo>
                    <a:pt x="277" y="22"/>
                  </a:lnTo>
                  <a:lnTo>
                    <a:pt x="274" y="20"/>
                  </a:lnTo>
                  <a:lnTo>
                    <a:pt x="266" y="17"/>
                  </a:lnTo>
                  <a:lnTo>
                    <a:pt x="260" y="13"/>
                  </a:lnTo>
                  <a:lnTo>
                    <a:pt x="251" y="9"/>
                  </a:lnTo>
                  <a:lnTo>
                    <a:pt x="243" y="7"/>
                  </a:lnTo>
                  <a:lnTo>
                    <a:pt x="234" y="5"/>
                  </a:lnTo>
                  <a:lnTo>
                    <a:pt x="226" y="3"/>
                  </a:lnTo>
                  <a:lnTo>
                    <a:pt x="215" y="1"/>
                  </a:lnTo>
                  <a:lnTo>
                    <a:pt x="205" y="0"/>
                  </a:lnTo>
                  <a:lnTo>
                    <a:pt x="196" y="0"/>
                  </a:lnTo>
                  <a:lnTo>
                    <a:pt x="186" y="0"/>
                  </a:lnTo>
                  <a:lnTo>
                    <a:pt x="177" y="0"/>
                  </a:lnTo>
                  <a:lnTo>
                    <a:pt x="167" y="0"/>
                  </a:lnTo>
                  <a:lnTo>
                    <a:pt x="158" y="1"/>
                  </a:lnTo>
                  <a:lnTo>
                    <a:pt x="150" y="3"/>
                  </a:lnTo>
                  <a:lnTo>
                    <a:pt x="140" y="3"/>
                  </a:lnTo>
                  <a:lnTo>
                    <a:pt x="131" y="5"/>
                  </a:lnTo>
                  <a:lnTo>
                    <a:pt x="121" y="7"/>
                  </a:lnTo>
                  <a:lnTo>
                    <a:pt x="112" y="11"/>
                  </a:lnTo>
                  <a:lnTo>
                    <a:pt x="102" y="13"/>
                  </a:lnTo>
                  <a:lnTo>
                    <a:pt x="93" y="17"/>
                  </a:lnTo>
                  <a:lnTo>
                    <a:pt x="83" y="19"/>
                  </a:lnTo>
                  <a:lnTo>
                    <a:pt x="76" y="22"/>
                  </a:lnTo>
                  <a:lnTo>
                    <a:pt x="68" y="24"/>
                  </a:lnTo>
                  <a:lnTo>
                    <a:pt x="61" y="26"/>
                  </a:lnTo>
                  <a:lnTo>
                    <a:pt x="55" y="30"/>
                  </a:lnTo>
                  <a:lnTo>
                    <a:pt x="49" y="32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38" y="24"/>
                  </a:lnTo>
                  <a:lnTo>
                    <a:pt x="32" y="20"/>
                  </a:lnTo>
                  <a:lnTo>
                    <a:pt x="23" y="19"/>
                  </a:lnTo>
                  <a:lnTo>
                    <a:pt x="15" y="20"/>
                  </a:lnTo>
                  <a:lnTo>
                    <a:pt x="9" y="24"/>
                  </a:lnTo>
                  <a:lnTo>
                    <a:pt x="5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1" name="Freeform 853"/>
            <p:cNvSpPr>
              <a:spLocks/>
            </p:cNvSpPr>
            <p:nvPr/>
          </p:nvSpPr>
          <p:spPr bwMode="auto">
            <a:xfrm>
              <a:off x="4995862" y="4316413"/>
              <a:ext cx="188912" cy="142875"/>
            </a:xfrm>
            <a:custGeom>
              <a:avLst/>
              <a:gdLst/>
              <a:ahLst/>
              <a:cxnLst>
                <a:cxn ang="0">
                  <a:pos x="17" y="55"/>
                </a:cxn>
                <a:cxn ang="0">
                  <a:pos x="12" y="76"/>
                </a:cxn>
                <a:cxn ang="0">
                  <a:pos x="31" y="90"/>
                </a:cxn>
                <a:cxn ang="0">
                  <a:pos x="50" y="99"/>
                </a:cxn>
                <a:cxn ang="0">
                  <a:pos x="48" y="107"/>
                </a:cxn>
                <a:cxn ang="0">
                  <a:pos x="34" y="105"/>
                </a:cxn>
                <a:cxn ang="0">
                  <a:pos x="25" y="116"/>
                </a:cxn>
                <a:cxn ang="0">
                  <a:pos x="40" y="126"/>
                </a:cxn>
                <a:cxn ang="0">
                  <a:pos x="40" y="139"/>
                </a:cxn>
                <a:cxn ang="0">
                  <a:pos x="34" y="147"/>
                </a:cxn>
                <a:cxn ang="0">
                  <a:pos x="52" y="162"/>
                </a:cxn>
                <a:cxn ang="0">
                  <a:pos x="63" y="166"/>
                </a:cxn>
                <a:cxn ang="0">
                  <a:pos x="84" y="169"/>
                </a:cxn>
                <a:cxn ang="0">
                  <a:pos x="111" y="171"/>
                </a:cxn>
                <a:cxn ang="0">
                  <a:pos x="139" y="171"/>
                </a:cxn>
                <a:cxn ang="0">
                  <a:pos x="166" y="164"/>
                </a:cxn>
                <a:cxn ang="0">
                  <a:pos x="188" y="154"/>
                </a:cxn>
                <a:cxn ang="0">
                  <a:pos x="209" y="143"/>
                </a:cxn>
                <a:cxn ang="0">
                  <a:pos x="227" y="128"/>
                </a:cxn>
                <a:cxn ang="0">
                  <a:pos x="225" y="110"/>
                </a:cxn>
                <a:cxn ang="0">
                  <a:pos x="215" y="105"/>
                </a:cxn>
                <a:cxn ang="0">
                  <a:pos x="211" y="97"/>
                </a:cxn>
                <a:cxn ang="0">
                  <a:pos x="228" y="76"/>
                </a:cxn>
                <a:cxn ang="0">
                  <a:pos x="219" y="69"/>
                </a:cxn>
                <a:cxn ang="0">
                  <a:pos x="211" y="76"/>
                </a:cxn>
                <a:cxn ang="0">
                  <a:pos x="200" y="74"/>
                </a:cxn>
                <a:cxn ang="0">
                  <a:pos x="217" y="55"/>
                </a:cxn>
                <a:cxn ang="0">
                  <a:pos x="228" y="25"/>
                </a:cxn>
                <a:cxn ang="0">
                  <a:pos x="221" y="17"/>
                </a:cxn>
                <a:cxn ang="0">
                  <a:pos x="234" y="8"/>
                </a:cxn>
                <a:cxn ang="0">
                  <a:pos x="238" y="23"/>
                </a:cxn>
                <a:cxn ang="0">
                  <a:pos x="236" y="44"/>
                </a:cxn>
                <a:cxn ang="0">
                  <a:pos x="228" y="59"/>
                </a:cxn>
                <a:cxn ang="0">
                  <a:pos x="230" y="63"/>
                </a:cxn>
                <a:cxn ang="0">
                  <a:pos x="234" y="82"/>
                </a:cxn>
                <a:cxn ang="0">
                  <a:pos x="225" y="99"/>
                </a:cxn>
                <a:cxn ang="0">
                  <a:pos x="234" y="109"/>
                </a:cxn>
                <a:cxn ang="0">
                  <a:pos x="232" y="135"/>
                </a:cxn>
                <a:cxn ang="0">
                  <a:pos x="213" y="154"/>
                </a:cxn>
                <a:cxn ang="0">
                  <a:pos x="194" y="164"/>
                </a:cxn>
                <a:cxn ang="0">
                  <a:pos x="173" y="171"/>
                </a:cxn>
                <a:cxn ang="0">
                  <a:pos x="147" y="179"/>
                </a:cxn>
                <a:cxn ang="0">
                  <a:pos x="114" y="179"/>
                </a:cxn>
                <a:cxn ang="0">
                  <a:pos x="80" y="177"/>
                </a:cxn>
                <a:cxn ang="0">
                  <a:pos x="55" y="173"/>
                </a:cxn>
                <a:cxn ang="0">
                  <a:pos x="40" y="168"/>
                </a:cxn>
                <a:cxn ang="0">
                  <a:pos x="29" y="150"/>
                </a:cxn>
                <a:cxn ang="0">
                  <a:pos x="29" y="137"/>
                </a:cxn>
                <a:cxn ang="0">
                  <a:pos x="31" y="130"/>
                </a:cxn>
                <a:cxn ang="0">
                  <a:pos x="15" y="118"/>
                </a:cxn>
                <a:cxn ang="0">
                  <a:pos x="23" y="99"/>
                </a:cxn>
                <a:cxn ang="0">
                  <a:pos x="15" y="95"/>
                </a:cxn>
                <a:cxn ang="0">
                  <a:pos x="0" y="74"/>
                </a:cxn>
                <a:cxn ang="0">
                  <a:pos x="4" y="57"/>
                </a:cxn>
                <a:cxn ang="0">
                  <a:pos x="25" y="53"/>
                </a:cxn>
              </a:cxnLst>
              <a:rect l="0" t="0" r="r" b="b"/>
              <a:pathLst>
                <a:path w="240" h="181">
                  <a:moveTo>
                    <a:pt x="25" y="53"/>
                  </a:moveTo>
                  <a:lnTo>
                    <a:pt x="23" y="53"/>
                  </a:lnTo>
                  <a:lnTo>
                    <a:pt x="17" y="55"/>
                  </a:lnTo>
                  <a:lnTo>
                    <a:pt x="14" y="63"/>
                  </a:lnTo>
                  <a:lnTo>
                    <a:pt x="12" y="72"/>
                  </a:lnTo>
                  <a:lnTo>
                    <a:pt x="12" y="76"/>
                  </a:lnTo>
                  <a:lnTo>
                    <a:pt x="15" y="80"/>
                  </a:lnTo>
                  <a:lnTo>
                    <a:pt x="23" y="84"/>
                  </a:lnTo>
                  <a:lnTo>
                    <a:pt x="31" y="90"/>
                  </a:lnTo>
                  <a:lnTo>
                    <a:pt x="38" y="93"/>
                  </a:lnTo>
                  <a:lnTo>
                    <a:pt x="46" y="95"/>
                  </a:lnTo>
                  <a:lnTo>
                    <a:pt x="50" y="99"/>
                  </a:lnTo>
                  <a:lnTo>
                    <a:pt x="53" y="101"/>
                  </a:lnTo>
                  <a:lnTo>
                    <a:pt x="53" y="107"/>
                  </a:lnTo>
                  <a:lnTo>
                    <a:pt x="48" y="107"/>
                  </a:lnTo>
                  <a:lnTo>
                    <a:pt x="44" y="105"/>
                  </a:lnTo>
                  <a:lnTo>
                    <a:pt x="40" y="105"/>
                  </a:lnTo>
                  <a:lnTo>
                    <a:pt x="34" y="105"/>
                  </a:lnTo>
                  <a:lnTo>
                    <a:pt x="33" y="105"/>
                  </a:lnTo>
                  <a:lnTo>
                    <a:pt x="27" y="109"/>
                  </a:lnTo>
                  <a:lnTo>
                    <a:pt x="25" y="116"/>
                  </a:lnTo>
                  <a:lnTo>
                    <a:pt x="29" y="120"/>
                  </a:lnTo>
                  <a:lnTo>
                    <a:pt x="34" y="124"/>
                  </a:lnTo>
                  <a:lnTo>
                    <a:pt x="40" y="126"/>
                  </a:lnTo>
                  <a:lnTo>
                    <a:pt x="42" y="131"/>
                  </a:lnTo>
                  <a:lnTo>
                    <a:pt x="40" y="135"/>
                  </a:lnTo>
                  <a:lnTo>
                    <a:pt x="40" y="139"/>
                  </a:lnTo>
                  <a:lnTo>
                    <a:pt x="38" y="139"/>
                  </a:lnTo>
                  <a:lnTo>
                    <a:pt x="38" y="145"/>
                  </a:lnTo>
                  <a:lnTo>
                    <a:pt x="34" y="147"/>
                  </a:lnTo>
                  <a:lnTo>
                    <a:pt x="38" y="150"/>
                  </a:lnTo>
                  <a:lnTo>
                    <a:pt x="40" y="156"/>
                  </a:lnTo>
                  <a:lnTo>
                    <a:pt x="52" y="162"/>
                  </a:lnTo>
                  <a:lnTo>
                    <a:pt x="53" y="162"/>
                  </a:lnTo>
                  <a:lnTo>
                    <a:pt x="59" y="164"/>
                  </a:lnTo>
                  <a:lnTo>
                    <a:pt x="63" y="166"/>
                  </a:lnTo>
                  <a:lnTo>
                    <a:pt x="71" y="168"/>
                  </a:lnTo>
                  <a:lnTo>
                    <a:pt x="76" y="169"/>
                  </a:lnTo>
                  <a:lnTo>
                    <a:pt x="84" y="169"/>
                  </a:lnTo>
                  <a:lnTo>
                    <a:pt x="93" y="171"/>
                  </a:lnTo>
                  <a:lnTo>
                    <a:pt x="101" y="173"/>
                  </a:lnTo>
                  <a:lnTo>
                    <a:pt x="111" y="171"/>
                  </a:lnTo>
                  <a:lnTo>
                    <a:pt x="120" y="171"/>
                  </a:lnTo>
                  <a:lnTo>
                    <a:pt x="128" y="171"/>
                  </a:lnTo>
                  <a:lnTo>
                    <a:pt x="139" y="171"/>
                  </a:lnTo>
                  <a:lnTo>
                    <a:pt x="147" y="169"/>
                  </a:lnTo>
                  <a:lnTo>
                    <a:pt x="156" y="168"/>
                  </a:lnTo>
                  <a:lnTo>
                    <a:pt x="166" y="164"/>
                  </a:lnTo>
                  <a:lnTo>
                    <a:pt x="175" y="162"/>
                  </a:lnTo>
                  <a:lnTo>
                    <a:pt x="181" y="158"/>
                  </a:lnTo>
                  <a:lnTo>
                    <a:pt x="188" y="154"/>
                  </a:lnTo>
                  <a:lnTo>
                    <a:pt x="194" y="150"/>
                  </a:lnTo>
                  <a:lnTo>
                    <a:pt x="200" y="149"/>
                  </a:lnTo>
                  <a:lnTo>
                    <a:pt x="209" y="143"/>
                  </a:lnTo>
                  <a:lnTo>
                    <a:pt x="215" y="139"/>
                  </a:lnTo>
                  <a:lnTo>
                    <a:pt x="223" y="133"/>
                  </a:lnTo>
                  <a:lnTo>
                    <a:pt x="227" y="128"/>
                  </a:lnTo>
                  <a:lnTo>
                    <a:pt x="227" y="120"/>
                  </a:lnTo>
                  <a:lnTo>
                    <a:pt x="227" y="116"/>
                  </a:lnTo>
                  <a:lnTo>
                    <a:pt x="225" y="110"/>
                  </a:lnTo>
                  <a:lnTo>
                    <a:pt x="225" y="109"/>
                  </a:lnTo>
                  <a:lnTo>
                    <a:pt x="219" y="107"/>
                  </a:lnTo>
                  <a:lnTo>
                    <a:pt x="215" y="105"/>
                  </a:lnTo>
                  <a:lnTo>
                    <a:pt x="209" y="103"/>
                  </a:lnTo>
                  <a:lnTo>
                    <a:pt x="207" y="101"/>
                  </a:lnTo>
                  <a:lnTo>
                    <a:pt x="211" y="97"/>
                  </a:lnTo>
                  <a:lnTo>
                    <a:pt x="219" y="91"/>
                  </a:lnTo>
                  <a:lnTo>
                    <a:pt x="225" y="84"/>
                  </a:lnTo>
                  <a:lnTo>
                    <a:pt x="228" y="76"/>
                  </a:lnTo>
                  <a:lnTo>
                    <a:pt x="225" y="71"/>
                  </a:lnTo>
                  <a:lnTo>
                    <a:pt x="221" y="69"/>
                  </a:lnTo>
                  <a:lnTo>
                    <a:pt x="219" y="69"/>
                  </a:lnTo>
                  <a:lnTo>
                    <a:pt x="219" y="69"/>
                  </a:lnTo>
                  <a:lnTo>
                    <a:pt x="215" y="71"/>
                  </a:lnTo>
                  <a:lnTo>
                    <a:pt x="211" y="76"/>
                  </a:lnTo>
                  <a:lnTo>
                    <a:pt x="206" y="80"/>
                  </a:lnTo>
                  <a:lnTo>
                    <a:pt x="202" y="82"/>
                  </a:lnTo>
                  <a:lnTo>
                    <a:pt x="200" y="74"/>
                  </a:lnTo>
                  <a:lnTo>
                    <a:pt x="204" y="69"/>
                  </a:lnTo>
                  <a:lnTo>
                    <a:pt x="209" y="63"/>
                  </a:lnTo>
                  <a:lnTo>
                    <a:pt x="217" y="55"/>
                  </a:lnTo>
                  <a:lnTo>
                    <a:pt x="225" y="46"/>
                  </a:lnTo>
                  <a:lnTo>
                    <a:pt x="230" y="36"/>
                  </a:lnTo>
                  <a:lnTo>
                    <a:pt x="228" y="25"/>
                  </a:lnTo>
                  <a:lnTo>
                    <a:pt x="225" y="21"/>
                  </a:lnTo>
                  <a:lnTo>
                    <a:pt x="221" y="17"/>
                  </a:lnTo>
                  <a:lnTo>
                    <a:pt x="221" y="17"/>
                  </a:lnTo>
                  <a:lnTo>
                    <a:pt x="228" y="0"/>
                  </a:lnTo>
                  <a:lnTo>
                    <a:pt x="228" y="2"/>
                  </a:lnTo>
                  <a:lnTo>
                    <a:pt x="234" y="8"/>
                  </a:lnTo>
                  <a:lnTo>
                    <a:pt x="234" y="12"/>
                  </a:lnTo>
                  <a:lnTo>
                    <a:pt x="236" y="15"/>
                  </a:lnTo>
                  <a:lnTo>
                    <a:pt x="238" y="23"/>
                  </a:lnTo>
                  <a:lnTo>
                    <a:pt x="240" y="31"/>
                  </a:lnTo>
                  <a:lnTo>
                    <a:pt x="238" y="36"/>
                  </a:lnTo>
                  <a:lnTo>
                    <a:pt x="236" y="44"/>
                  </a:lnTo>
                  <a:lnTo>
                    <a:pt x="234" y="48"/>
                  </a:lnTo>
                  <a:lnTo>
                    <a:pt x="232" y="53"/>
                  </a:lnTo>
                  <a:lnTo>
                    <a:pt x="228" y="59"/>
                  </a:lnTo>
                  <a:lnTo>
                    <a:pt x="227" y="61"/>
                  </a:lnTo>
                  <a:lnTo>
                    <a:pt x="228" y="61"/>
                  </a:lnTo>
                  <a:lnTo>
                    <a:pt x="230" y="63"/>
                  </a:lnTo>
                  <a:lnTo>
                    <a:pt x="234" y="65"/>
                  </a:lnTo>
                  <a:lnTo>
                    <a:pt x="236" y="74"/>
                  </a:lnTo>
                  <a:lnTo>
                    <a:pt x="234" y="82"/>
                  </a:lnTo>
                  <a:lnTo>
                    <a:pt x="230" y="90"/>
                  </a:lnTo>
                  <a:lnTo>
                    <a:pt x="225" y="95"/>
                  </a:lnTo>
                  <a:lnTo>
                    <a:pt x="225" y="99"/>
                  </a:lnTo>
                  <a:lnTo>
                    <a:pt x="225" y="99"/>
                  </a:lnTo>
                  <a:lnTo>
                    <a:pt x="230" y="101"/>
                  </a:lnTo>
                  <a:lnTo>
                    <a:pt x="234" y="109"/>
                  </a:lnTo>
                  <a:lnTo>
                    <a:pt x="236" y="118"/>
                  </a:lnTo>
                  <a:lnTo>
                    <a:pt x="234" y="128"/>
                  </a:lnTo>
                  <a:lnTo>
                    <a:pt x="232" y="135"/>
                  </a:lnTo>
                  <a:lnTo>
                    <a:pt x="227" y="143"/>
                  </a:lnTo>
                  <a:lnTo>
                    <a:pt x="221" y="150"/>
                  </a:lnTo>
                  <a:lnTo>
                    <a:pt x="213" y="154"/>
                  </a:lnTo>
                  <a:lnTo>
                    <a:pt x="206" y="160"/>
                  </a:lnTo>
                  <a:lnTo>
                    <a:pt x="200" y="162"/>
                  </a:lnTo>
                  <a:lnTo>
                    <a:pt x="194" y="164"/>
                  </a:lnTo>
                  <a:lnTo>
                    <a:pt x="187" y="168"/>
                  </a:lnTo>
                  <a:lnTo>
                    <a:pt x="181" y="169"/>
                  </a:lnTo>
                  <a:lnTo>
                    <a:pt x="173" y="171"/>
                  </a:lnTo>
                  <a:lnTo>
                    <a:pt x="164" y="173"/>
                  </a:lnTo>
                  <a:lnTo>
                    <a:pt x="154" y="175"/>
                  </a:lnTo>
                  <a:lnTo>
                    <a:pt x="147" y="179"/>
                  </a:lnTo>
                  <a:lnTo>
                    <a:pt x="135" y="179"/>
                  </a:lnTo>
                  <a:lnTo>
                    <a:pt x="126" y="179"/>
                  </a:lnTo>
                  <a:lnTo>
                    <a:pt x="114" y="179"/>
                  </a:lnTo>
                  <a:lnTo>
                    <a:pt x="103" y="181"/>
                  </a:lnTo>
                  <a:lnTo>
                    <a:pt x="90" y="179"/>
                  </a:lnTo>
                  <a:lnTo>
                    <a:pt x="80" y="177"/>
                  </a:lnTo>
                  <a:lnTo>
                    <a:pt x="71" y="175"/>
                  </a:lnTo>
                  <a:lnTo>
                    <a:pt x="63" y="175"/>
                  </a:lnTo>
                  <a:lnTo>
                    <a:pt x="55" y="173"/>
                  </a:lnTo>
                  <a:lnTo>
                    <a:pt x="50" y="169"/>
                  </a:lnTo>
                  <a:lnTo>
                    <a:pt x="44" y="168"/>
                  </a:lnTo>
                  <a:lnTo>
                    <a:pt x="40" y="168"/>
                  </a:lnTo>
                  <a:lnTo>
                    <a:pt x="34" y="160"/>
                  </a:lnTo>
                  <a:lnTo>
                    <a:pt x="31" y="156"/>
                  </a:lnTo>
                  <a:lnTo>
                    <a:pt x="29" y="150"/>
                  </a:lnTo>
                  <a:lnTo>
                    <a:pt x="29" y="149"/>
                  </a:lnTo>
                  <a:lnTo>
                    <a:pt x="27" y="143"/>
                  </a:lnTo>
                  <a:lnTo>
                    <a:pt x="29" y="137"/>
                  </a:lnTo>
                  <a:lnTo>
                    <a:pt x="33" y="133"/>
                  </a:lnTo>
                  <a:lnTo>
                    <a:pt x="34" y="131"/>
                  </a:lnTo>
                  <a:lnTo>
                    <a:pt x="31" y="130"/>
                  </a:lnTo>
                  <a:lnTo>
                    <a:pt x="25" y="128"/>
                  </a:lnTo>
                  <a:lnTo>
                    <a:pt x="19" y="124"/>
                  </a:lnTo>
                  <a:lnTo>
                    <a:pt x="15" y="118"/>
                  </a:lnTo>
                  <a:lnTo>
                    <a:pt x="15" y="110"/>
                  </a:lnTo>
                  <a:lnTo>
                    <a:pt x="19" y="105"/>
                  </a:lnTo>
                  <a:lnTo>
                    <a:pt x="23" y="99"/>
                  </a:lnTo>
                  <a:lnTo>
                    <a:pt x="25" y="99"/>
                  </a:lnTo>
                  <a:lnTo>
                    <a:pt x="21" y="97"/>
                  </a:lnTo>
                  <a:lnTo>
                    <a:pt x="15" y="95"/>
                  </a:lnTo>
                  <a:lnTo>
                    <a:pt x="8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4" y="57"/>
                  </a:lnTo>
                  <a:lnTo>
                    <a:pt x="10" y="46"/>
                  </a:lnTo>
                  <a:lnTo>
                    <a:pt x="15" y="40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2" name="Freeform 854"/>
            <p:cNvSpPr>
              <a:spLocks/>
            </p:cNvSpPr>
            <p:nvPr/>
          </p:nvSpPr>
          <p:spPr bwMode="auto">
            <a:xfrm>
              <a:off x="5175250" y="4376738"/>
              <a:ext cx="134937" cy="6191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" y="14"/>
                </a:cxn>
                <a:cxn ang="0">
                  <a:pos x="5" y="12"/>
                </a:cxn>
                <a:cxn ang="0">
                  <a:pos x="13" y="10"/>
                </a:cxn>
                <a:cxn ang="0">
                  <a:pos x="24" y="10"/>
                </a:cxn>
                <a:cxn ang="0">
                  <a:pos x="28" y="8"/>
                </a:cxn>
                <a:cxn ang="0">
                  <a:pos x="36" y="8"/>
                </a:cxn>
                <a:cxn ang="0">
                  <a:pos x="43" y="8"/>
                </a:cxn>
                <a:cxn ang="0">
                  <a:pos x="51" y="10"/>
                </a:cxn>
                <a:cxn ang="0">
                  <a:pos x="58" y="10"/>
                </a:cxn>
                <a:cxn ang="0">
                  <a:pos x="68" y="14"/>
                </a:cxn>
                <a:cxn ang="0">
                  <a:pos x="77" y="15"/>
                </a:cxn>
                <a:cxn ang="0">
                  <a:pos x="87" y="19"/>
                </a:cxn>
                <a:cxn ang="0">
                  <a:pos x="95" y="23"/>
                </a:cxn>
                <a:cxn ang="0">
                  <a:pos x="104" y="27"/>
                </a:cxn>
                <a:cxn ang="0">
                  <a:pos x="112" y="33"/>
                </a:cxn>
                <a:cxn ang="0">
                  <a:pos x="119" y="36"/>
                </a:cxn>
                <a:cxn ang="0">
                  <a:pos x="131" y="46"/>
                </a:cxn>
                <a:cxn ang="0">
                  <a:pos x="142" y="55"/>
                </a:cxn>
                <a:cxn ang="0">
                  <a:pos x="148" y="63"/>
                </a:cxn>
                <a:cxn ang="0">
                  <a:pos x="154" y="71"/>
                </a:cxn>
                <a:cxn ang="0">
                  <a:pos x="157" y="74"/>
                </a:cxn>
                <a:cxn ang="0">
                  <a:pos x="159" y="78"/>
                </a:cxn>
                <a:cxn ang="0">
                  <a:pos x="171" y="65"/>
                </a:cxn>
                <a:cxn ang="0">
                  <a:pos x="169" y="63"/>
                </a:cxn>
                <a:cxn ang="0">
                  <a:pos x="163" y="57"/>
                </a:cxn>
                <a:cxn ang="0">
                  <a:pos x="155" y="50"/>
                </a:cxn>
                <a:cxn ang="0">
                  <a:pos x="144" y="42"/>
                </a:cxn>
                <a:cxn ang="0">
                  <a:pos x="138" y="36"/>
                </a:cxn>
                <a:cxn ang="0">
                  <a:pos x="131" y="33"/>
                </a:cxn>
                <a:cxn ang="0">
                  <a:pos x="123" y="27"/>
                </a:cxn>
                <a:cxn ang="0">
                  <a:pos x="114" y="23"/>
                </a:cxn>
                <a:cxn ang="0">
                  <a:pos x="104" y="19"/>
                </a:cxn>
                <a:cxn ang="0">
                  <a:pos x="96" y="15"/>
                </a:cxn>
                <a:cxn ang="0">
                  <a:pos x="87" y="12"/>
                </a:cxn>
                <a:cxn ang="0">
                  <a:pos x="77" y="10"/>
                </a:cxn>
                <a:cxn ang="0">
                  <a:pos x="66" y="6"/>
                </a:cxn>
                <a:cxn ang="0">
                  <a:pos x="57" y="4"/>
                </a:cxn>
                <a:cxn ang="0">
                  <a:pos x="47" y="2"/>
                </a:cxn>
                <a:cxn ang="0">
                  <a:pos x="39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2" y="0"/>
                </a:cxn>
                <a:cxn ang="0">
                  <a:pos x="19" y="2"/>
                </a:cxn>
                <a:cxn ang="0">
                  <a:pos x="9" y="2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171" h="78">
                  <a:moveTo>
                    <a:pt x="0" y="14"/>
                  </a:moveTo>
                  <a:lnTo>
                    <a:pt x="1" y="14"/>
                  </a:lnTo>
                  <a:lnTo>
                    <a:pt x="5" y="12"/>
                  </a:lnTo>
                  <a:lnTo>
                    <a:pt x="13" y="10"/>
                  </a:lnTo>
                  <a:lnTo>
                    <a:pt x="24" y="10"/>
                  </a:lnTo>
                  <a:lnTo>
                    <a:pt x="28" y="8"/>
                  </a:lnTo>
                  <a:lnTo>
                    <a:pt x="36" y="8"/>
                  </a:lnTo>
                  <a:lnTo>
                    <a:pt x="43" y="8"/>
                  </a:lnTo>
                  <a:lnTo>
                    <a:pt x="51" y="10"/>
                  </a:lnTo>
                  <a:lnTo>
                    <a:pt x="58" y="10"/>
                  </a:lnTo>
                  <a:lnTo>
                    <a:pt x="68" y="14"/>
                  </a:lnTo>
                  <a:lnTo>
                    <a:pt x="77" y="15"/>
                  </a:lnTo>
                  <a:lnTo>
                    <a:pt x="87" y="19"/>
                  </a:lnTo>
                  <a:lnTo>
                    <a:pt x="95" y="23"/>
                  </a:lnTo>
                  <a:lnTo>
                    <a:pt x="104" y="27"/>
                  </a:lnTo>
                  <a:lnTo>
                    <a:pt x="112" y="33"/>
                  </a:lnTo>
                  <a:lnTo>
                    <a:pt x="119" y="36"/>
                  </a:lnTo>
                  <a:lnTo>
                    <a:pt x="131" y="46"/>
                  </a:lnTo>
                  <a:lnTo>
                    <a:pt x="142" y="55"/>
                  </a:lnTo>
                  <a:lnTo>
                    <a:pt x="148" y="63"/>
                  </a:lnTo>
                  <a:lnTo>
                    <a:pt x="154" y="71"/>
                  </a:lnTo>
                  <a:lnTo>
                    <a:pt x="157" y="74"/>
                  </a:lnTo>
                  <a:lnTo>
                    <a:pt x="159" y="78"/>
                  </a:lnTo>
                  <a:lnTo>
                    <a:pt x="171" y="65"/>
                  </a:lnTo>
                  <a:lnTo>
                    <a:pt x="169" y="63"/>
                  </a:lnTo>
                  <a:lnTo>
                    <a:pt x="163" y="57"/>
                  </a:lnTo>
                  <a:lnTo>
                    <a:pt x="155" y="50"/>
                  </a:lnTo>
                  <a:lnTo>
                    <a:pt x="144" y="42"/>
                  </a:lnTo>
                  <a:lnTo>
                    <a:pt x="138" y="36"/>
                  </a:lnTo>
                  <a:lnTo>
                    <a:pt x="131" y="33"/>
                  </a:lnTo>
                  <a:lnTo>
                    <a:pt x="123" y="27"/>
                  </a:lnTo>
                  <a:lnTo>
                    <a:pt x="114" y="23"/>
                  </a:lnTo>
                  <a:lnTo>
                    <a:pt x="104" y="19"/>
                  </a:lnTo>
                  <a:lnTo>
                    <a:pt x="96" y="15"/>
                  </a:lnTo>
                  <a:lnTo>
                    <a:pt x="87" y="12"/>
                  </a:lnTo>
                  <a:lnTo>
                    <a:pt x="77" y="10"/>
                  </a:lnTo>
                  <a:lnTo>
                    <a:pt x="66" y="6"/>
                  </a:lnTo>
                  <a:lnTo>
                    <a:pt x="57" y="4"/>
                  </a:lnTo>
                  <a:lnTo>
                    <a:pt x="47" y="2"/>
                  </a:lnTo>
                  <a:lnTo>
                    <a:pt x="39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3" name="Freeform 855"/>
            <p:cNvSpPr>
              <a:spLocks/>
            </p:cNvSpPr>
            <p:nvPr/>
          </p:nvSpPr>
          <p:spPr bwMode="auto">
            <a:xfrm>
              <a:off x="5237162" y="4445001"/>
              <a:ext cx="26987" cy="44450"/>
            </a:xfrm>
            <a:custGeom>
              <a:avLst/>
              <a:gdLst/>
              <a:ahLst/>
              <a:cxnLst>
                <a:cxn ang="0">
                  <a:pos x="25" y="57"/>
                </a:cxn>
                <a:cxn ang="0">
                  <a:pos x="21" y="55"/>
                </a:cxn>
                <a:cxn ang="0">
                  <a:pos x="19" y="51"/>
                </a:cxn>
                <a:cxn ang="0">
                  <a:pos x="16" y="44"/>
                </a:cxn>
                <a:cxn ang="0">
                  <a:pos x="12" y="38"/>
                </a:cxn>
                <a:cxn ang="0">
                  <a:pos x="8" y="28"/>
                </a:cxn>
                <a:cxn ang="0">
                  <a:pos x="4" y="23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10" y="4"/>
                </a:cxn>
                <a:cxn ang="0">
                  <a:pos x="10" y="6"/>
                </a:cxn>
                <a:cxn ang="0">
                  <a:pos x="14" y="11"/>
                </a:cxn>
                <a:cxn ang="0">
                  <a:pos x="18" y="17"/>
                </a:cxn>
                <a:cxn ang="0">
                  <a:pos x="21" y="26"/>
                </a:cxn>
                <a:cxn ang="0">
                  <a:pos x="25" y="32"/>
                </a:cxn>
                <a:cxn ang="0">
                  <a:pos x="29" y="38"/>
                </a:cxn>
                <a:cxn ang="0">
                  <a:pos x="31" y="44"/>
                </a:cxn>
                <a:cxn ang="0">
                  <a:pos x="35" y="45"/>
                </a:cxn>
                <a:cxn ang="0">
                  <a:pos x="25" y="57"/>
                </a:cxn>
                <a:cxn ang="0">
                  <a:pos x="25" y="57"/>
                </a:cxn>
              </a:cxnLst>
              <a:rect l="0" t="0" r="r" b="b"/>
              <a:pathLst>
                <a:path w="35" h="57">
                  <a:moveTo>
                    <a:pt x="25" y="57"/>
                  </a:moveTo>
                  <a:lnTo>
                    <a:pt x="21" y="55"/>
                  </a:lnTo>
                  <a:lnTo>
                    <a:pt x="19" y="51"/>
                  </a:lnTo>
                  <a:lnTo>
                    <a:pt x="16" y="44"/>
                  </a:lnTo>
                  <a:lnTo>
                    <a:pt x="12" y="38"/>
                  </a:lnTo>
                  <a:lnTo>
                    <a:pt x="8" y="28"/>
                  </a:lnTo>
                  <a:lnTo>
                    <a:pt x="4" y="23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7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4" y="11"/>
                  </a:lnTo>
                  <a:lnTo>
                    <a:pt x="18" y="17"/>
                  </a:lnTo>
                  <a:lnTo>
                    <a:pt x="21" y="26"/>
                  </a:lnTo>
                  <a:lnTo>
                    <a:pt x="25" y="32"/>
                  </a:lnTo>
                  <a:lnTo>
                    <a:pt x="29" y="38"/>
                  </a:lnTo>
                  <a:lnTo>
                    <a:pt x="31" y="44"/>
                  </a:lnTo>
                  <a:lnTo>
                    <a:pt x="35" y="45"/>
                  </a:lnTo>
                  <a:lnTo>
                    <a:pt x="25" y="57"/>
                  </a:lnTo>
                  <a:lnTo>
                    <a:pt x="25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4" name="Freeform 856"/>
            <p:cNvSpPr>
              <a:spLocks/>
            </p:cNvSpPr>
            <p:nvPr/>
          </p:nvSpPr>
          <p:spPr bwMode="auto">
            <a:xfrm>
              <a:off x="4948237" y="4537076"/>
              <a:ext cx="136525" cy="227013"/>
            </a:xfrm>
            <a:custGeom>
              <a:avLst/>
              <a:gdLst/>
              <a:ahLst/>
              <a:cxnLst>
                <a:cxn ang="0">
                  <a:pos x="164" y="272"/>
                </a:cxn>
                <a:cxn ang="0">
                  <a:pos x="152" y="276"/>
                </a:cxn>
                <a:cxn ang="0">
                  <a:pos x="131" y="281"/>
                </a:cxn>
                <a:cxn ang="0">
                  <a:pos x="107" y="283"/>
                </a:cxn>
                <a:cxn ang="0">
                  <a:pos x="80" y="281"/>
                </a:cxn>
                <a:cxn ang="0">
                  <a:pos x="52" y="272"/>
                </a:cxn>
                <a:cxn ang="0">
                  <a:pos x="29" y="251"/>
                </a:cxn>
                <a:cxn ang="0">
                  <a:pos x="12" y="217"/>
                </a:cxn>
                <a:cxn ang="0">
                  <a:pos x="4" y="165"/>
                </a:cxn>
                <a:cxn ang="0">
                  <a:pos x="0" y="122"/>
                </a:cxn>
                <a:cxn ang="0">
                  <a:pos x="2" y="85"/>
                </a:cxn>
                <a:cxn ang="0">
                  <a:pos x="8" y="57"/>
                </a:cxn>
                <a:cxn ang="0">
                  <a:pos x="14" y="36"/>
                </a:cxn>
                <a:cxn ang="0">
                  <a:pos x="21" y="21"/>
                </a:cxn>
                <a:cxn ang="0">
                  <a:pos x="29" y="11"/>
                </a:cxn>
                <a:cxn ang="0">
                  <a:pos x="33" y="7"/>
                </a:cxn>
                <a:cxn ang="0">
                  <a:pos x="42" y="0"/>
                </a:cxn>
                <a:cxn ang="0">
                  <a:pos x="44" y="6"/>
                </a:cxn>
                <a:cxn ang="0">
                  <a:pos x="36" y="21"/>
                </a:cxn>
                <a:cxn ang="0">
                  <a:pos x="29" y="36"/>
                </a:cxn>
                <a:cxn ang="0">
                  <a:pos x="19" y="59"/>
                </a:cxn>
                <a:cxn ang="0">
                  <a:pos x="14" y="87"/>
                </a:cxn>
                <a:cxn ang="0">
                  <a:pos x="14" y="122"/>
                </a:cxn>
                <a:cxn ang="0">
                  <a:pos x="17" y="161"/>
                </a:cxn>
                <a:cxn ang="0">
                  <a:pos x="27" y="207"/>
                </a:cxn>
                <a:cxn ang="0">
                  <a:pos x="42" y="239"/>
                </a:cxn>
                <a:cxn ang="0">
                  <a:pos x="65" y="258"/>
                </a:cxn>
                <a:cxn ang="0">
                  <a:pos x="92" y="268"/>
                </a:cxn>
                <a:cxn ang="0">
                  <a:pos x="116" y="270"/>
                </a:cxn>
                <a:cxn ang="0">
                  <a:pos x="139" y="266"/>
                </a:cxn>
                <a:cxn ang="0">
                  <a:pos x="158" y="260"/>
                </a:cxn>
                <a:cxn ang="0">
                  <a:pos x="170" y="258"/>
                </a:cxn>
                <a:cxn ang="0">
                  <a:pos x="166" y="272"/>
                </a:cxn>
              </a:cxnLst>
              <a:rect l="0" t="0" r="r" b="b"/>
              <a:pathLst>
                <a:path w="171" h="285">
                  <a:moveTo>
                    <a:pt x="166" y="272"/>
                  </a:moveTo>
                  <a:lnTo>
                    <a:pt x="164" y="272"/>
                  </a:lnTo>
                  <a:lnTo>
                    <a:pt x="158" y="272"/>
                  </a:lnTo>
                  <a:lnTo>
                    <a:pt x="152" y="276"/>
                  </a:lnTo>
                  <a:lnTo>
                    <a:pt x="143" y="279"/>
                  </a:lnTo>
                  <a:lnTo>
                    <a:pt x="131" y="281"/>
                  </a:lnTo>
                  <a:lnTo>
                    <a:pt x="120" y="283"/>
                  </a:lnTo>
                  <a:lnTo>
                    <a:pt x="107" y="283"/>
                  </a:lnTo>
                  <a:lnTo>
                    <a:pt x="93" y="285"/>
                  </a:lnTo>
                  <a:lnTo>
                    <a:pt x="80" y="281"/>
                  </a:lnTo>
                  <a:lnTo>
                    <a:pt x="67" y="279"/>
                  </a:lnTo>
                  <a:lnTo>
                    <a:pt x="52" y="272"/>
                  </a:lnTo>
                  <a:lnTo>
                    <a:pt x="42" y="262"/>
                  </a:lnTo>
                  <a:lnTo>
                    <a:pt x="29" y="251"/>
                  </a:lnTo>
                  <a:lnTo>
                    <a:pt x="19" y="236"/>
                  </a:lnTo>
                  <a:lnTo>
                    <a:pt x="12" y="217"/>
                  </a:lnTo>
                  <a:lnTo>
                    <a:pt x="8" y="192"/>
                  </a:lnTo>
                  <a:lnTo>
                    <a:pt x="4" y="165"/>
                  </a:lnTo>
                  <a:lnTo>
                    <a:pt x="2" y="142"/>
                  </a:lnTo>
                  <a:lnTo>
                    <a:pt x="0" y="122"/>
                  </a:lnTo>
                  <a:lnTo>
                    <a:pt x="2" y="104"/>
                  </a:lnTo>
                  <a:lnTo>
                    <a:pt x="2" y="85"/>
                  </a:lnTo>
                  <a:lnTo>
                    <a:pt x="4" y="70"/>
                  </a:lnTo>
                  <a:lnTo>
                    <a:pt x="8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7" y="28"/>
                  </a:lnTo>
                  <a:lnTo>
                    <a:pt x="21" y="21"/>
                  </a:lnTo>
                  <a:lnTo>
                    <a:pt x="25" y="17"/>
                  </a:lnTo>
                  <a:lnTo>
                    <a:pt x="29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4" y="6"/>
                  </a:lnTo>
                  <a:lnTo>
                    <a:pt x="38" y="15"/>
                  </a:lnTo>
                  <a:lnTo>
                    <a:pt x="36" y="21"/>
                  </a:lnTo>
                  <a:lnTo>
                    <a:pt x="33" y="28"/>
                  </a:lnTo>
                  <a:lnTo>
                    <a:pt x="29" y="36"/>
                  </a:lnTo>
                  <a:lnTo>
                    <a:pt x="25" y="49"/>
                  </a:lnTo>
                  <a:lnTo>
                    <a:pt x="19" y="59"/>
                  </a:lnTo>
                  <a:lnTo>
                    <a:pt x="17" y="72"/>
                  </a:lnTo>
                  <a:lnTo>
                    <a:pt x="14" y="87"/>
                  </a:lnTo>
                  <a:lnTo>
                    <a:pt x="14" y="104"/>
                  </a:lnTo>
                  <a:lnTo>
                    <a:pt x="14" y="122"/>
                  </a:lnTo>
                  <a:lnTo>
                    <a:pt x="14" y="142"/>
                  </a:lnTo>
                  <a:lnTo>
                    <a:pt x="17" y="161"/>
                  </a:lnTo>
                  <a:lnTo>
                    <a:pt x="21" y="186"/>
                  </a:lnTo>
                  <a:lnTo>
                    <a:pt x="27" y="207"/>
                  </a:lnTo>
                  <a:lnTo>
                    <a:pt x="34" y="226"/>
                  </a:lnTo>
                  <a:lnTo>
                    <a:pt x="42" y="239"/>
                  </a:lnTo>
                  <a:lnTo>
                    <a:pt x="54" y="251"/>
                  </a:lnTo>
                  <a:lnTo>
                    <a:pt x="65" y="258"/>
                  </a:lnTo>
                  <a:lnTo>
                    <a:pt x="78" y="264"/>
                  </a:lnTo>
                  <a:lnTo>
                    <a:pt x="92" y="268"/>
                  </a:lnTo>
                  <a:lnTo>
                    <a:pt x="105" y="270"/>
                  </a:lnTo>
                  <a:lnTo>
                    <a:pt x="116" y="270"/>
                  </a:lnTo>
                  <a:lnTo>
                    <a:pt x="130" y="268"/>
                  </a:lnTo>
                  <a:lnTo>
                    <a:pt x="139" y="266"/>
                  </a:lnTo>
                  <a:lnTo>
                    <a:pt x="150" y="264"/>
                  </a:lnTo>
                  <a:lnTo>
                    <a:pt x="158" y="260"/>
                  </a:lnTo>
                  <a:lnTo>
                    <a:pt x="166" y="260"/>
                  </a:lnTo>
                  <a:lnTo>
                    <a:pt x="170" y="258"/>
                  </a:lnTo>
                  <a:lnTo>
                    <a:pt x="171" y="258"/>
                  </a:lnTo>
                  <a:lnTo>
                    <a:pt x="166" y="272"/>
                  </a:lnTo>
                  <a:lnTo>
                    <a:pt x="166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5" name="Freeform 857"/>
            <p:cNvSpPr>
              <a:spLocks/>
            </p:cNvSpPr>
            <p:nvPr/>
          </p:nvSpPr>
          <p:spPr bwMode="auto">
            <a:xfrm>
              <a:off x="4962525" y="4578351"/>
              <a:ext cx="69850" cy="179388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75" y="221"/>
                </a:cxn>
                <a:cxn ang="0">
                  <a:pos x="90" y="227"/>
                </a:cxn>
                <a:cxn ang="0">
                  <a:pos x="4" y="0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90" h="227">
                  <a:moveTo>
                    <a:pt x="0" y="25"/>
                  </a:moveTo>
                  <a:lnTo>
                    <a:pt x="75" y="221"/>
                  </a:lnTo>
                  <a:lnTo>
                    <a:pt x="90" y="227"/>
                  </a:lnTo>
                  <a:lnTo>
                    <a:pt x="4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6" name="Freeform 858"/>
            <p:cNvSpPr>
              <a:spLocks/>
            </p:cNvSpPr>
            <p:nvPr/>
          </p:nvSpPr>
          <p:spPr bwMode="auto">
            <a:xfrm>
              <a:off x="5059362" y="4837113"/>
              <a:ext cx="38100" cy="857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38" y="109"/>
                </a:cxn>
                <a:cxn ang="0">
                  <a:pos x="50" y="101"/>
                </a:cxn>
                <a:cxn ang="0">
                  <a:pos x="13" y="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50" h="109">
                  <a:moveTo>
                    <a:pt x="0" y="8"/>
                  </a:moveTo>
                  <a:lnTo>
                    <a:pt x="38" y="109"/>
                  </a:lnTo>
                  <a:lnTo>
                    <a:pt x="50" y="101"/>
                  </a:lnTo>
                  <a:lnTo>
                    <a:pt x="13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7" name="Freeform 859"/>
            <p:cNvSpPr>
              <a:spLocks/>
            </p:cNvSpPr>
            <p:nvPr/>
          </p:nvSpPr>
          <p:spPr bwMode="auto">
            <a:xfrm>
              <a:off x="5121275" y="4675188"/>
              <a:ext cx="117475" cy="138113"/>
            </a:xfrm>
            <a:custGeom>
              <a:avLst/>
              <a:gdLst/>
              <a:ahLst/>
              <a:cxnLst>
                <a:cxn ang="0">
                  <a:pos x="38" y="171"/>
                </a:cxn>
                <a:cxn ang="0">
                  <a:pos x="23" y="165"/>
                </a:cxn>
                <a:cxn ang="0">
                  <a:pos x="11" y="146"/>
                </a:cxn>
                <a:cxn ang="0">
                  <a:pos x="0" y="123"/>
                </a:cxn>
                <a:cxn ang="0">
                  <a:pos x="4" y="97"/>
                </a:cxn>
                <a:cxn ang="0">
                  <a:pos x="15" y="66"/>
                </a:cxn>
                <a:cxn ang="0">
                  <a:pos x="28" y="49"/>
                </a:cxn>
                <a:cxn ang="0">
                  <a:pos x="40" y="42"/>
                </a:cxn>
                <a:cxn ang="0">
                  <a:pos x="65" y="34"/>
                </a:cxn>
                <a:cxn ang="0">
                  <a:pos x="65" y="7"/>
                </a:cxn>
                <a:cxn ang="0">
                  <a:pos x="82" y="2"/>
                </a:cxn>
                <a:cxn ang="0">
                  <a:pos x="114" y="17"/>
                </a:cxn>
                <a:cxn ang="0">
                  <a:pos x="139" y="28"/>
                </a:cxn>
                <a:cxn ang="0">
                  <a:pos x="146" y="45"/>
                </a:cxn>
                <a:cxn ang="0">
                  <a:pos x="139" y="59"/>
                </a:cxn>
                <a:cxn ang="0">
                  <a:pos x="118" y="55"/>
                </a:cxn>
                <a:cxn ang="0">
                  <a:pos x="97" y="44"/>
                </a:cxn>
                <a:cxn ang="0">
                  <a:pos x="93" y="55"/>
                </a:cxn>
                <a:cxn ang="0">
                  <a:pos x="84" y="51"/>
                </a:cxn>
                <a:cxn ang="0">
                  <a:pos x="91" y="34"/>
                </a:cxn>
                <a:cxn ang="0">
                  <a:pos x="106" y="42"/>
                </a:cxn>
                <a:cxn ang="0">
                  <a:pos x="125" y="55"/>
                </a:cxn>
                <a:cxn ang="0">
                  <a:pos x="137" y="49"/>
                </a:cxn>
                <a:cxn ang="0">
                  <a:pos x="139" y="38"/>
                </a:cxn>
                <a:cxn ang="0">
                  <a:pos x="106" y="25"/>
                </a:cxn>
                <a:cxn ang="0">
                  <a:pos x="86" y="11"/>
                </a:cxn>
                <a:cxn ang="0">
                  <a:pos x="72" y="13"/>
                </a:cxn>
                <a:cxn ang="0">
                  <a:pos x="70" y="36"/>
                </a:cxn>
                <a:cxn ang="0">
                  <a:pos x="67" y="57"/>
                </a:cxn>
                <a:cxn ang="0">
                  <a:pos x="61" y="45"/>
                </a:cxn>
                <a:cxn ang="0">
                  <a:pos x="44" y="51"/>
                </a:cxn>
                <a:cxn ang="0">
                  <a:pos x="28" y="66"/>
                </a:cxn>
                <a:cxn ang="0">
                  <a:pos x="15" y="87"/>
                </a:cxn>
                <a:cxn ang="0">
                  <a:pos x="11" y="112"/>
                </a:cxn>
                <a:cxn ang="0">
                  <a:pos x="15" y="137"/>
                </a:cxn>
                <a:cxn ang="0">
                  <a:pos x="23" y="156"/>
                </a:cxn>
                <a:cxn ang="0">
                  <a:pos x="34" y="160"/>
                </a:cxn>
                <a:cxn ang="0">
                  <a:pos x="61" y="144"/>
                </a:cxn>
                <a:cxn ang="0">
                  <a:pos x="63" y="123"/>
                </a:cxn>
                <a:cxn ang="0">
                  <a:pos x="87" y="129"/>
                </a:cxn>
                <a:cxn ang="0">
                  <a:pos x="108" y="135"/>
                </a:cxn>
                <a:cxn ang="0">
                  <a:pos x="99" y="120"/>
                </a:cxn>
                <a:cxn ang="0">
                  <a:pos x="74" y="104"/>
                </a:cxn>
                <a:cxn ang="0">
                  <a:pos x="59" y="104"/>
                </a:cxn>
                <a:cxn ang="0">
                  <a:pos x="51" y="116"/>
                </a:cxn>
                <a:cxn ang="0">
                  <a:pos x="44" y="125"/>
                </a:cxn>
                <a:cxn ang="0">
                  <a:pos x="44" y="122"/>
                </a:cxn>
                <a:cxn ang="0">
                  <a:pos x="49" y="106"/>
                </a:cxn>
                <a:cxn ang="0">
                  <a:pos x="57" y="95"/>
                </a:cxn>
                <a:cxn ang="0">
                  <a:pos x="76" y="97"/>
                </a:cxn>
                <a:cxn ang="0">
                  <a:pos x="99" y="108"/>
                </a:cxn>
                <a:cxn ang="0">
                  <a:pos x="112" y="120"/>
                </a:cxn>
                <a:cxn ang="0">
                  <a:pos x="120" y="137"/>
                </a:cxn>
                <a:cxn ang="0">
                  <a:pos x="114" y="144"/>
                </a:cxn>
                <a:cxn ang="0">
                  <a:pos x="99" y="141"/>
                </a:cxn>
                <a:cxn ang="0">
                  <a:pos x="76" y="135"/>
                </a:cxn>
                <a:cxn ang="0">
                  <a:pos x="70" y="146"/>
                </a:cxn>
                <a:cxn ang="0">
                  <a:pos x="46" y="165"/>
                </a:cxn>
              </a:cxnLst>
              <a:rect l="0" t="0" r="r" b="b"/>
              <a:pathLst>
                <a:path w="146" h="173">
                  <a:moveTo>
                    <a:pt x="42" y="167"/>
                  </a:moveTo>
                  <a:lnTo>
                    <a:pt x="40" y="169"/>
                  </a:lnTo>
                  <a:lnTo>
                    <a:pt x="38" y="171"/>
                  </a:lnTo>
                  <a:lnTo>
                    <a:pt x="34" y="173"/>
                  </a:lnTo>
                  <a:lnTo>
                    <a:pt x="27" y="171"/>
                  </a:lnTo>
                  <a:lnTo>
                    <a:pt x="23" y="165"/>
                  </a:lnTo>
                  <a:lnTo>
                    <a:pt x="19" y="160"/>
                  </a:lnTo>
                  <a:lnTo>
                    <a:pt x="15" y="154"/>
                  </a:lnTo>
                  <a:lnTo>
                    <a:pt x="11" y="146"/>
                  </a:lnTo>
                  <a:lnTo>
                    <a:pt x="6" y="139"/>
                  </a:lnTo>
                  <a:lnTo>
                    <a:pt x="4" y="131"/>
                  </a:lnTo>
                  <a:lnTo>
                    <a:pt x="0" y="123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4" y="97"/>
                  </a:lnTo>
                  <a:lnTo>
                    <a:pt x="6" y="87"/>
                  </a:lnTo>
                  <a:lnTo>
                    <a:pt x="13" y="76"/>
                  </a:lnTo>
                  <a:lnTo>
                    <a:pt x="15" y="66"/>
                  </a:lnTo>
                  <a:lnTo>
                    <a:pt x="21" y="57"/>
                  </a:lnTo>
                  <a:lnTo>
                    <a:pt x="25" y="51"/>
                  </a:lnTo>
                  <a:lnTo>
                    <a:pt x="28" y="49"/>
                  </a:lnTo>
                  <a:lnTo>
                    <a:pt x="30" y="45"/>
                  </a:lnTo>
                  <a:lnTo>
                    <a:pt x="34" y="44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9" y="36"/>
                  </a:lnTo>
                  <a:lnTo>
                    <a:pt x="65" y="34"/>
                  </a:lnTo>
                  <a:lnTo>
                    <a:pt x="63" y="30"/>
                  </a:lnTo>
                  <a:lnTo>
                    <a:pt x="63" y="19"/>
                  </a:lnTo>
                  <a:lnTo>
                    <a:pt x="65" y="7"/>
                  </a:lnTo>
                  <a:lnTo>
                    <a:pt x="70" y="2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91" y="6"/>
                  </a:lnTo>
                  <a:lnTo>
                    <a:pt x="105" y="11"/>
                  </a:lnTo>
                  <a:lnTo>
                    <a:pt x="114" y="17"/>
                  </a:lnTo>
                  <a:lnTo>
                    <a:pt x="124" y="23"/>
                  </a:lnTo>
                  <a:lnTo>
                    <a:pt x="131" y="25"/>
                  </a:lnTo>
                  <a:lnTo>
                    <a:pt x="139" y="28"/>
                  </a:lnTo>
                  <a:lnTo>
                    <a:pt x="144" y="32"/>
                  </a:lnTo>
                  <a:lnTo>
                    <a:pt x="146" y="40"/>
                  </a:lnTo>
                  <a:lnTo>
                    <a:pt x="146" y="45"/>
                  </a:lnTo>
                  <a:lnTo>
                    <a:pt x="144" y="53"/>
                  </a:lnTo>
                  <a:lnTo>
                    <a:pt x="141" y="55"/>
                  </a:lnTo>
                  <a:lnTo>
                    <a:pt x="139" y="59"/>
                  </a:lnTo>
                  <a:lnTo>
                    <a:pt x="133" y="61"/>
                  </a:lnTo>
                  <a:lnTo>
                    <a:pt x="129" y="61"/>
                  </a:lnTo>
                  <a:lnTo>
                    <a:pt x="118" y="55"/>
                  </a:lnTo>
                  <a:lnTo>
                    <a:pt x="108" y="51"/>
                  </a:lnTo>
                  <a:lnTo>
                    <a:pt x="101" y="45"/>
                  </a:lnTo>
                  <a:lnTo>
                    <a:pt x="97" y="44"/>
                  </a:lnTo>
                  <a:lnTo>
                    <a:pt x="93" y="45"/>
                  </a:lnTo>
                  <a:lnTo>
                    <a:pt x="93" y="49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84" y="57"/>
                  </a:lnTo>
                  <a:lnTo>
                    <a:pt x="84" y="51"/>
                  </a:lnTo>
                  <a:lnTo>
                    <a:pt x="86" y="45"/>
                  </a:lnTo>
                  <a:lnTo>
                    <a:pt x="87" y="36"/>
                  </a:lnTo>
                  <a:lnTo>
                    <a:pt x="91" y="34"/>
                  </a:lnTo>
                  <a:lnTo>
                    <a:pt x="95" y="32"/>
                  </a:lnTo>
                  <a:lnTo>
                    <a:pt x="101" y="36"/>
                  </a:lnTo>
                  <a:lnTo>
                    <a:pt x="106" y="42"/>
                  </a:lnTo>
                  <a:lnTo>
                    <a:pt x="116" y="47"/>
                  </a:lnTo>
                  <a:lnTo>
                    <a:pt x="122" y="51"/>
                  </a:lnTo>
                  <a:lnTo>
                    <a:pt x="125" y="55"/>
                  </a:lnTo>
                  <a:lnTo>
                    <a:pt x="129" y="55"/>
                  </a:lnTo>
                  <a:lnTo>
                    <a:pt x="133" y="55"/>
                  </a:lnTo>
                  <a:lnTo>
                    <a:pt x="137" y="49"/>
                  </a:lnTo>
                  <a:lnTo>
                    <a:pt x="141" y="45"/>
                  </a:lnTo>
                  <a:lnTo>
                    <a:pt x="141" y="40"/>
                  </a:lnTo>
                  <a:lnTo>
                    <a:pt x="139" y="38"/>
                  </a:lnTo>
                  <a:lnTo>
                    <a:pt x="131" y="32"/>
                  </a:lnTo>
                  <a:lnTo>
                    <a:pt x="120" y="30"/>
                  </a:lnTo>
                  <a:lnTo>
                    <a:pt x="106" y="25"/>
                  </a:lnTo>
                  <a:lnTo>
                    <a:pt x="99" y="21"/>
                  </a:lnTo>
                  <a:lnTo>
                    <a:pt x="89" y="15"/>
                  </a:lnTo>
                  <a:lnTo>
                    <a:pt x="86" y="11"/>
                  </a:lnTo>
                  <a:lnTo>
                    <a:pt x="80" y="7"/>
                  </a:lnTo>
                  <a:lnTo>
                    <a:pt x="76" y="11"/>
                  </a:lnTo>
                  <a:lnTo>
                    <a:pt x="72" y="13"/>
                  </a:lnTo>
                  <a:lnTo>
                    <a:pt x="70" y="21"/>
                  </a:lnTo>
                  <a:lnTo>
                    <a:pt x="70" y="28"/>
                  </a:lnTo>
                  <a:lnTo>
                    <a:pt x="70" y="36"/>
                  </a:lnTo>
                  <a:lnTo>
                    <a:pt x="68" y="44"/>
                  </a:lnTo>
                  <a:lnTo>
                    <a:pt x="68" y="51"/>
                  </a:lnTo>
                  <a:lnTo>
                    <a:pt x="67" y="57"/>
                  </a:lnTo>
                  <a:lnTo>
                    <a:pt x="65" y="57"/>
                  </a:lnTo>
                  <a:lnTo>
                    <a:pt x="61" y="49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1" y="47"/>
                  </a:lnTo>
                  <a:lnTo>
                    <a:pt x="44" y="51"/>
                  </a:lnTo>
                  <a:lnTo>
                    <a:pt x="38" y="57"/>
                  </a:lnTo>
                  <a:lnTo>
                    <a:pt x="32" y="61"/>
                  </a:lnTo>
                  <a:lnTo>
                    <a:pt x="28" y="66"/>
                  </a:lnTo>
                  <a:lnTo>
                    <a:pt x="25" y="74"/>
                  </a:lnTo>
                  <a:lnTo>
                    <a:pt x="21" y="82"/>
                  </a:lnTo>
                  <a:lnTo>
                    <a:pt x="15" y="87"/>
                  </a:lnTo>
                  <a:lnTo>
                    <a:pt x="13" y="95"/>
                  </a:lnTo>
                  <a:lnTo>
                    <a:pt x="11" y="104"/>
                  </a:lnTo>
                  <a:lnTo>
                    <a:pt x="11" y="112"/>
                  </a:lnTo>
                  <a:lnTo>
                    <a:pt x="11" y="122"/>
                  </a:lnTo>
                  <a:lnTo>
                    <a:pt x="13" y="129"/>
                  </a:lnTo>
                  <a:lnTo>
                    <a:pt x="15" y="137"/>
                  </a:lnTo>
                  <a:lnTo>
                    <a:pt x="19" y="144"/>
                  </a:lnTo>
                  <a:lnTo>
                    <a:pt x="21" y="150"/>
                  </a:lnTo>
                  <a:lnTo>
                    <a:pt x="23" y="156"/>
                  </a:lnTo>
                  <a:lnTo>
                    <a:pt x="25" y="160"/>
                  </a:lnTo>
                  <a:lnTo>
                    <a:pt x="28" y="161"/>
                  </a:lnTo>
                  <a:lnTo>
                    <a:pt x="34" y="160"/>
                  </a:lnTo>
                  <a:lnTo>
                    <a:pt x="46" y="156"/>
                  </a:lnTo>
                  <a:lnTo>
                    <a:pt x="55" y="148"/>
                  </a:lnTo>
                  <a:lnTo>
                    <a:pt x="61" y="144"/>
                  </a:lnTo>
                  <a:lnTo>
                    <a:pt x="61" y="137"/>
                  </a:lnTo>
                  <a:lnTo>
                    <a:pt x="63" y="131"/>
                  </a:lnTo>
                  <a:lnTo>
                    <a:pt x="63" y="123"/>
                  </a:lnTo>
                  <a:lnTo>
                    <a:pt x="68" y="120"/>
                  </a:lnTo>
                  <a:lnTo>
                    <a:pt x="76" y="120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3" y="135"/>
                  </a:lnTo>
                  <a:lnTo>
                    <a:pt x="108" y="135"/>
                  </a:lnTo>
                  <a:lnTo>
                    <a:pt x="112" y="133"/>
                  </a:lnTo>
                  <a:lnTo>
                    <a:pt x="106" y="125"/>
                  </a:lnTo>
                  <a:lnTo>
                    <a:pt x="99" y="120"/>
                  </a:lnTo>
                  <a:lnTo>
                    <a:pt x="89" y="112"/>
                  </a:lnTo>
                  <a:lnTo>
                    <a:pt x="80" y="110"/>
                  </a:lnTo>
                  <a:lnTo>
                    <a:pt x="74" y="104"/>
                  </a:lnTo>
                  <a:lnTo>
                    <a:pt x="68" y="103"/>
                  </a:lnTo>
                  <a:lnTo>
                    <a:pt x="61" y="101"/>
                  </a:lnTo>
                  <a:lnTo>
                    <a:pt x="59" y="104"/>
                  </a:lnTo>
                  <a:lnTo>
                    <a:pt x="55" y="106"/>
                  </a:lnTo>
                  <a:lnTo>
                    <a:pt x="53" y="112"/>
                  </a:lnTo>
                  <a:lnTo>
                    <a:pt x="51" y="116"/>
                  </a:lnTo>
                  <a:lnTo>
                    <a:pt x="51" y="120"/>
                  </a:lnTo>
                  <a:lnTo>
                    <a:pt x="47" y="122"/>
                  </a:lnTo>
                  <a:lnTo>
                    <a:pt x="44" y="125"/>
                  </a:lnTo>
                  <a:lnTo>
                    <a:pt x="38" y="125"/>
                  </a:lnTo>
                  <a:lnTo>
                    <a:pt x="40" y="123"/>
                  </a:lnTo>
                  <a:lnTo>
                    <a:pt x="44" y="122"/>
                  </a:lnTo>
                  <a:lnTo>
                    <a:pt x="46" y="118"/>
                  </a:lnTo>
                  <a:lnTo>
                    <a:pt x="49" y="112"/>
                  </a:lnTo>
                  <a:lnTo>
                    <a:pt x="49" y="106"/>
                  </a:lnTo>
                  <a:lnTo>
                    <a:pt x="49" y="101"/>
                  </a:lnTo>
                  <a:lnTo>
                    <a:pt x="49" y="97"/>
                  </a:lnTo>
                  <a:lnTo>
                    <a:pt x="57" y="95"/>
                  </a:lnTo>
                  <a:lnTo>
                    <a:pt x="61" y="93"/>
                  </a:lnTo>
                  <a:lnTo>
                    <a:pt x="68" y="95"/>
                  </a:lnTo>
                  <a:lnTo>
                    <a:pt x="76" y="97"/>
                  </a:lnTo>
                  <a:lnTo>
                    <a:pt x="84" y="101"/>
                  </a:lnTo>
                  <a:lnTo>
                    <a:pt x="91" y="104"/>
                  </a:lnTo>
                  <a:lnTo>
                    <a:pt x="99" y="108"/>
                  </a:lnTo>
                  <a:lnTo>
                    <a:pt x="105" y="112"/>
                  </a:lnTo>
                  <a:lnTo>
                    <a:pt x="108" y="116"/>
                  </a:lnTo>
                  <a:lnTo>
                    <a:pt x="112" y="120"/>
                  </a:lnTo>
                  <a:lnTo>
                    <a:pt x="116" y="125"/>
                  </a:lnTo>
                  <a:lnTo>
                    <a:pt x="120" y="131"/>
                  </a:lnTo>
                  <a:lnTo>
                    <a:pt x="120" y="137"/>
                  </a:lnTo>
                  <a:lnTo>
                    <a:pt x="118" y="141"/>
                  </a:lnTo>
                  <a:lnTo>
                    <a:pt x="116" y="144"/>
                  </a:lnTo>
                  <a:lnTo>
                    <a:pt x="114" y="144"/>
                  </a:lnTo>
                  <a:lnTo>
                    <a:pt x="110" y="144"/>
                  </a:lnTo>
                  <a:lnTo>
                    <a:pt x="105" y="142"/>
                  </a:lnTo>
                  <a:lnTo>
                    <a:pt x="99" y="141"/>
                  </a:lnTo>
                  <a:lnTo>
                    <a:pt x="93" y="139"/>
                  </a:lnTo>
                  <a:lnTo>
                    <a:pt x="87" y="137"/>
                  </a:lnTo>
                  <a:lnTo>
                    <a:pt x="76" y="135"/>
                  </a:lnTo>
                  <a:lnTo>
                    <a:pt x="74" y="133"/>
                  </a:lnTo>
                  <a:lnTo>
                    <a:pt x="74" y="137"/>
                  </a:lnTo>
                  <a:lnTo>
                    <a:pt x="70" y="146"/>
                  </a:lnTo>
                  <a:lnTo>
                    <a:pt x="65" y="152"/>
                  </a:lnTo>
                  <a:lnTo>
                    <a:pt x="55" y="160"/>
                  </a:lnTo>
                  <a:lnTo>
                    <a:pt x="46" y="165"/>
                  </a:lnTo>
                  <a:lnTo>
                    <a:pt x="42" y="167"/>
                  </a:lnTo>
                  <a:lnTo>
                    <a:pt x="42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8" name="Freeform 860"/>
            <p:cNvSpPr>
              <a:spLocks/>
            </p:cNvSpPr>
            <p:nvPr/>
          </p:nvSpPr>
          <p:spPr bwMode="auto">
            <a:xfrm>
              <a:off x="5176837" y="4719638"/>
              <a:ext cx="96837" cy="5397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7" y="2"/>
                </a:cxn>
                <a:cxn ang="0">
                  <a:pos x="50" y="6"/>
                </a:cxn>
                <a:cxn ang="0">
                  <a:pos x="65" y="6"/>
                </a:cxn>
                <a:cxn ang="0">
                  <a:pos x="86" y="6"/>
                </a:cxn>
                <a:cxn ang="0">
                  <a:pos x="101" y="8"/>
                </a:cxn>
                <a:cxn ang="0">
                  <a:pos x="113" y="11"/>
                </a:cxn>
                <a:cxn ang="0">
                  <a:pos x="118" y="19"/>
                </a:cxn>
                <a:cxn ang="0">
                  <a:pos x="120" y="27"/>
                </a:cxn>
                <a:cxn ang="0">
                  <a:pos x="107" y="34"/>
                </a:cxn>
                <a:cxn ang="0">
                  <a:pos x="86" y="38"/>
                </a:cxn>
                <a:cxn ang="0">
                  <a:pos x="84" y="40"/>
                </a:cxn>
                <a:cxn ang="0">
                  <a:pos x="95" y="48"/>
                </a:cxn>
                <a:cxn ang="0">
                  <a:pos x="95" y="57"/>
                </a:cxn>
                <a:cxn ang="0">
                  <a:pos x="88" y="65"/>
                </a:cxn>
                <a:cxn ang="0">
                  <a:pos x="76" y="65"/>
                </a:cxn>
                <a:cxn ang="0">
                  <a:pos x="63" y="67"/>
                </a:cxn>
                <a:cxn ang="0">
                  <a:pos x="48" y="67"/>
                </a:cxn>
                <a:cxn ang="0">
                  <a:pos x="35" y="57"/>
                </a:cxn>
                <a:cxn ang="0">
                  <a:pos x="40" y="57"/>
                </a:cxn>
                <a:cxn ang="0">
                  <a:pos x="56" y="57"/>
                </a:cxn>
                <a:cxn ang="0">
                  <a:pos x="69" y="57"/>
                </a:cxn>
                <a:cxn ang="0">
                  <a:pos x="78" y="57"/>
                </a:cxn>
                <a:cxn ang="0">
                  <a:pos x="88" y="51"/>
                </a:cxn>
                <a:cxn ang="0">
                  <a:pos x="76" y="46"/>
                </a:cxn>
                <a:cxn ang="0">
                  <a:pos x="59" y="42"/>
                </a:cxn>
                <a:cxn ang="0">
                  <a:pos x="40" y="36"/>
                </a:cxn>
                <a:cxn ang="0">
                  <a:pos x="25" y="34"/>
                </a:cxn>
                <a:cxn ang="0">
                  <a:pos x="6" y="27"/>
                </a:cxn>
                <a:cxn ang="0">
                  <a:pos x="2" y="21"/>
                </a:cxn>
                <a:cxn ang="0">
                  <a:pos x="14" y="25"/>
                </a:cxn>
                <a:cxn ang="0">
                  <a:pos x="35" y="30"/>
                </a:cxn>
                <a:cxn ang="0">
                  <a:pos x="48" y="30"/>
                </a:cxn>
                <a:cxn ang="0">
                  <a:pos x="67" y="32"/>
                </a:cxn>
                <a:cxn ang="0">
                  <a:pos x="84" y="30"/>
                </a:cxn>
                <a:cxn ang="0">
                  <a:pos x="97" y="30"/>
                </a:cxn>
                <a:cxn ang="0">
                  <a:pos x="111" y="27"/>
                </a:cxn>
                <a:cxn ang="0">
                  <a:pos x="111" y="21"/>
                </a:cxn>
                <a:cxn ang="0">
                  <a:pos x="101" y="17"/>
                </a:cxn>
                <a:cxn ang="0">
                  <a:pos x="86" y="15"/>
                </a:cxn>
                <a:cxn ang="0">
                  <a:pos x="65" y="15"/>
                </a:cxn>
                <a:cxn ang="0">
                  <a:pos x="48" y="11"/>
                </a:cxn>
                <a:cxn ang="0">
                  <a:pos x="25" y="6"/>
                </a:cxn>
                <a:cxn ang="0">
                  <a:pos x="16" y="2"/>
                </a:cxn>
                <a:cxn ang="0">
                  <a:pos x="21" y="0"/>
                </a:cxn>
              </a:cxnLst>
              <a:rect l="0" t="0" r="r" b="b"/>
              <a:pathLst>
                <a:path w="122" h="68">
                  <a:moveTo>
                    <a:pt x="21" y="0"/>
                  </a:moveTo>
                  <a:lnTo>
                    <a:pt x="23" y="0"/>
                  </a:lnTo>
                  <a:lnTo>
                    <a:pt x="33" y="2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50" y="6"/>
                  </a:lnTo>
                  <a:lnTo>
                    <a:pt x="57" y="6"/>
                  </a:lnTo>
                  <a:lnTo>
                    <a:pt x="65" y="6"/>
                  </a:lnTo>
                  <a:lnTo>
                    <a:pt x="76" y="6"/>
                  </a:lnTo>
                  <a:lnTo>
                    <a:pt x="86" y="6"/>
                  </a:lnTo>
                  <a:lnTo>
                    <a:pt x="94" y="8"/>
                  </a:lnTo>
                  <a:lnTo>
                    <a:pt x="101" y="8"/>
                  </a:lnTo>
                  <a:lnTo>
                    <a:pt x="109" y="9"/>
                  </a:lnTo>
                  <a:lnTo>
                    <a:pt x="113" y="11"/>
                  </a:lnTo>
                  <a:lnTo>
                    <a:pt x="116" y="15"/>
                  </a:lnTo>
                  <a:lnTo>
                    <a:pt x="118" y="19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6" y="32"/>
                  </a:lnTo>
                  <a:lnTo>
                    <a:pt x="107" y="34"/>
                  </a:lnTo>
                  <a:lnTo>
                    <a:pt x="94" y="36"/>
                  </a:lnTo>
                  <a:lnTo>
                    <a:pt x="86" y="38"/>
                  </a:lnTo>
                  <a:lnTo>
                    <a:pt x="82" y="40"/>
                  </a:lnTo>
                  <a:lnTo>
                    <a:pt x="84" y="40"/>
                  </a:lnTo>
                  <a:lnTo>
                    <a:pt x="90" y="42"/>
                  </a:lnTo>
                  <a:lnTo>
                    <a:pt x="95" y="48"/>
                  </a:lnTo>
                  <a:lnTo>
                    <a:pt x="99" y="55"/>
                  </a:lnTo>
                  <a:lnTo>
                    <a:pt x="95" y="57"/>
                  </a:lnTo>
                  <a:lnTo>
                    <a:pt x="94" y="61"/>
                  </a:lnTo>
                  <a:lnTo>
                    <a:pt x="88" y="65"/>
                  </a:lnTo>
                  <a:lnTo>
                    <a:pt x="82" y="65"/>
                  </a:lnTo>
                  <a:lnTo>
                    <a:pt x="76" y="65"/>
                  </a:lnTo>
                  <a:lnTo>
                    <a:pt x="71" y="67"/>
                  </a:lnTo>
                  <a:lnTo>
                    <a:pt x="63" y="67"/>
                  </a:lnTo>
                  <a:lnTo>
                    <a:pt x="57" y="67"/>
                  </a:lnTo>
                  <a:lnTo>
                    <a:pt x="48" y="67"/>
                  </a:lnTo>
                  <a:lnTo>
                    <a:pt x="44" y="68"/>
                  </a:lnTo>
                  <a:lnTo>
                    <a:pt x="35" y="57"/>
                  </a:lnTo>
                  <a:lnTo>
                    <a:pt x="37" y="57"/>
                  </a:lnTo>
                  <a:lnTo>
                    <a:pt x="40" y="57"/>
                  </a:lnTo>
                  <a:lnTo>
                    <a:pt x="46" y="57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9" y="57"/>
                  </a:lnTo>
                  <a:lnTo>
                    <a:pt x="75" y="57"/>
                  </a:lnTo>
                  <a:lnTo>
                    <a:pt x="78" y="57"/>
                  </a:lnTo>
                  <a:lnTo>
                    <a:pt x="86" y="55"/>
                  </a:lnTo>
                  <a:lnTo>
                    <a:pt x="88" y="51"/>
                  </a:lnTo>
                  <a:lnTo>
                    <a:pt x="82" y="49"/>
                  </a:lnTo>
                  <a:lnTo>
                    <a:pt x="76" y="46"/>
                  </a:lnTo>
                  <a:lnTo>
                    <a:pt x="67" y="44"/>
                  </a:lnTo>
                  <a:lnTo>
                    <a:pt x="59" y="42"/>
                  </a:lnTo>
                  <a:lnTo>
                    <a:pt x="50" y="40"/>
                  </a:lnTo>
                  <a:lnTo>
                    <a:pt x="40" y="36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14" y="30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2" y="21"/>
                  </a:lnTo>
                  <a:lnTo>
                    <a:pt x="8" y="21"/>
                  </a:lnTo>
                  <a:lnTo>
                    <a:pt x="14" y="25"/>
                  </a:lnTo>
                  <a:lnTo>
                    <a:pt x="23" y="27"/>
                  </a:lnTo>
                  <a:lnTo>
                    <a:pt x="35" y="30"/>
                  </a:lnTo>
                  <a:lnTo>
                    <a:pt x="40" y="30"/>
                  </a:lnTo>
                  <a:lnTo>
                    <a:pt x="48" y="30"/>
                  </a:lnTo>
                  <a:lnTo>
                    <a:pt x="57" y="30"/>
                  </a:lnTo>
                  <a:lnTo>
                    <a:pt x="67" y="32"/>
                  </a:lnTo>
                  <a:lnTo>
                    <a:pt x="76" y="30"/>
                  </a:lnTo>
                  <a:lnTo>
                    <a:pt x="84" y="30"/>
                  </a:lnTo>
                  <a:lnTo>
                    <a:pt x="92" y="30"/>
                  </a:lnTo>
                  <a:lnTo>
                    <a:pt x="97" y="30"/>
                  </a:lnTo>
                  <a:lnTo>
                    <a:pt x="103" y="28"/>
                  </a:lnTo>
                  <a:lnTo>
                    <a:pt x="111" y="27"/>
                  </a:lnTo>
                  <a:lnTo>
                    <a:pt x="113" y="25"/>
                  </a:lnTo>
                  <a:lnTo>
                    <a:pt x="111" y="21"/>
                  </a:lnTo>
                  <a:lnTo>
                    <a:pt x="107" y="17"/>
                  </a:lnTo>
                  <a:lnTo>
                    <a:pt x="101" y="17"/>
                  </a:lnTo>
                  <a:lnTo>
                    <a:pt x="94" y="15"/>
                  </a:lnTo>
                  <a:lnTo>
                    <a:pt x="86" y="15"/>
                  </a:lnTo>
                  <a:lnTo>
                    <a:pt x="75" y="15"/>
                  </a:lnTo>
                  <a:lnTo>
                    <a:pt x="65" y="15"/>
                  </a:lnTo>
                  <a:lnTo>
                    <a:pt x="56" y="13"/>
                  </a:lnTo>
                  <a:lnTo>
                    <a:pt x="48" y="11"/>
                  </a:lnTo>
                  <a:lnTo>
                    <a:pt x="35" y="9"/>
                  </a:lnTo>
                  <a:lnTo>
                    <a:pt x="25" y="6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9" name="Freeform 861"/>
            <p:cNvSpPr>
              <a:spLocks/>
            </p:cNvSpPr>
            <p:nvPr/>
          </p:nvSpPr>
          <p:spPr bwMode="auto">
            <a:xfrm>
              <a:off x="5075237" y="4703763"/>
              <a:ext cx="79375" cy="122238"/>
            </a:xfrm>
            <a:custGeom>
              <a:avLst/>
              <a:gdLst/>
              <a:ahLst/>
              <a:cxnLst>
                <a:cxn ang="0">
                  <a:pos x="86" y="15"/>
                </a:cxn>
                <a:cxn ang="0">
                  <a:pos x="82" y="9"/>
                </a:cxn>
                <a:cxn ang="0">
                  <a:pos x="67" y="11"/>
                </a:cxn>
                <a:cxn ang="0">
                  <a:pos x="57" y="15"/>
                </a:cxn>
                <a:cxn ang="0">
                  <a:pos x="49" y="25"/>
                </a:cxn>
                <a:cxn ang="0">
                  <a:pos x="44" y="40"/>
                </a:cxn>
                <a:cxn ang="0">
                  <a:pos x="44" y="55"/>
                </a:cxn>
                <a:cxn ang="0">
                  <a:pos x="44" y="70"/>
                </a:cxn>
                <a:cxn ang="0">
                  <a:pos x="46" y="84"/>
                </a:cxn>
                <a:cxn ang="0">
                  <a:pos x="48" y="93"/>
                </a:cxn>
                <a:cxn ang="0">
                  <a:pos x="42" y="95"/>
                </a:cxn>
                <a:cxn ang="0">
                  <a:pos x="38" y="87"/>
                </a:cxn>
                <a:cxn ang="0">
                  <a:pos x="34" y="76"/>
                </a:cxn>
                <a:cxn ang="0">
                  <a:pos x="34" y="63"/>
                </a:cxn>
                <a:cxn ang="0">
                  <a:pos x="34" y="49"/>
                </a:cxn>
                <a:cxn ang="0">
                  <a:pos x="36" y="36"/>
                </a:cxn>
                <a:cxn ang="0">
                  <a:pos x="42" y="25"/>
                </a:cxn>
                <a:cxn ang="0">
                  <a:pos x="32" y="32"/>
                </a:cxn>
                <a:cxn ang="0">
                  <a:pos x="21" y="47"/>
                </a:cxn>
                <a:cxn ang="0">
                  <a:pos x="15" y="65"/>
                </a:cxn>
                <a:cxn ang="0">
                  <a:pos x="13" y="74"/>
                </a:cxn>
                <a:cxn ang="0">
                  <a:pos x="15" y="87"/>
                </a:cxn>
                <a:cxn ang="0">
                  <a:pos x="17" y="101"/>
                </a:cxn>
                <a:cxn ang="0">
                  <a:pos x="21" y="110"/>
                </a:cxn>
                <a:cxn ang="0">
                  <a:pos x="32" y="129"/>
                </a:cxn>
                <a:cxn ang="0">
                  <a:pos x="40" y="141"/>
                </a:cxn>
                <a:cxn ang="0">
                  <a:pos x="49" y="148"/>
                </a:cxn>
                <a:cxn ang="0">
                  <a:pos x="63" y="144"/>
                </a:cxn>
                <a:cxn ang="0">
                  <a:pos x="68" y="143"/>
                </a:cxn>
                <a:cxn ang="0">
                  <a:pos x="63" y="139"/>
                </a:cxn>
                <a:cxn ang="0">
                  <a:pos x="55" y="129"/>
                </a:cxn>
                <a:cxn ang="0">
                  <a:pos x="57" y="122"/>
                </a:cxn>
                <a:cxn ang="0">
                  <a:pos x="61" y="129"/>
                </a:cxn>
                <a:cxn ang="0">
                  <a:pos x="68" y="139"/>
                </a:cxn>
                <a:cxn ang="0">
                  <a:pos x="84" y="141"/>
                </a:cxn>
                <a:cxn ang="0">
                  <a:pos x="89" y="131"/>
                </a:cxn>
                <a:cxn ang="0">
                  <a:pos x="99" y="133"/>
                </a:cxn>
                <a:cxn ang="0">
                  <a:pos x="99" y="141"/>
                </a:cxn>
                <a:cxn ang="0">
                  <a:pos x="89" y="146"/>
                </a:cxn>
                <a:cxn ang="0">
                  <a:pos x="76" y="148"/>
                </a:cxn>
                <a:cxn ang="0">
                  <a:pos x="70" y="148"/>
                </a:cxn>
                <a:cxn ang="0">
                  <a:pos x="57" y="154"/>
                </a:cxn>
                <a:cxn ang="0">
                  <a:pos x="42" y="150"/>
                </a:cxn>
                <a:cxn ang="0">
                  <a:pos x="29" y="144"/>
                </a:cxn>
                <a:cxn ang="0">
                  <a:pos x="19" y="129"/>
                </a:cxn>
                <a:cxn ang="0">
                  <a:pos x="11" y="114"/>
                </a:cxn>
                <a:cxn ang="0">
                  <a:pos x="4" y="95"/>
                </a:cxn>
                <a:cxn ang="0">
                  <a:pos x="0" y="80"/>
                </a:cxn>
                <a:cxn ang="0">
                  <a:pos x="0" y="67"/>
                </a:cxn>
                <a:cxn ang="0">
                  <a:pos x="4" y="53"/>
                </a:cxn>
                <a:cxn ang="0">
                  <a:pos x="10" y="40"/>
                </a:cxn>
                <a:cxn ang="0">
                  <a:pos x="23" y="28"/>
                </a:cxn>
                <a:cxn ang="0">
                  <a:pos x="32" y="21"/>
                </a:cxn>
                <a:cxn ang="0">
                  <a:pos x="42" y="21"/>
                </a:cxn>
                <a:cxn ang="0">
                  <a:pos x="44" y="19"/>
                </a:cxn>
                <a:cxn ang="0">
                  <a:pos x="49" y="8"/>
                </a:cxn>
                <a:cxn ang="0">
                  <a:pos x="67" y="0"/>
                </a:cxn>
                <a:cxn ang="0">
                  <a:pos x="82" y="0"/>
                </a:cxn>
                <a:cxn ang="0">
                  <a:pos x="91" y="8"/>
                </a:cxn>
                <a:cxn ang="0">
                  <a:pos x="86" y="17"/>
                </a:cxn>
              </a:cxnLst>
              <a:rect l="0" t="0" r="r" b="b"/>
              <a:pathLst>
                <a:path w="101" h="154">
                  <a:moveTo>
                    <a:pt x="86" y="17"/>
                  </a:moveTo>
                  <a:lnTo>
                    <a:pt x="86" y="15"/>
                  </a:lnTo>
                  <a:lnTo>
                    <a:pt x="86" y="13"/>
                  </a:lnTo>
                  <a:lnTo>
                    <a:pt x="82" y="9"/>
                  </a:lnTo>
                  <a:lnTo>
                    <a:pt x="74" y="11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57" y="15"/>
                  </a:lnTo>
                  <a:lnTo>
                    <a:pt x="55" y="19"/>
                  </a:lnTo>
                  <a:lnTo>
                    <a:pt x="49" y="25"/>
                  </a:lnTo>
                  <a:lnTo>
                    <a:pt x="46" y="34"/>
                  </a:lnTo>
                  <a:lnTo>
                    <a:pt x="44" y="40"/>
                  </a:lnTo>
                  <a:lnTo>
                    <a:pt x="44" y="47"/>
                  </a:lnTo>
                  <a:lnTo>
                    <a:pt x="44" y="55"/>
                  </a:lnTo>
                  <a:lnTo>
                    <a:pt x="44" y="65"/>
                  </a:lnTo>
                  <a:lnTo>
                    <a:pt x="44" y="70"/>
                  </a:lnTo>
                  <a:lnTo>
                    <a:pt x="46" y="76"/>
                  </a:lnTo>
                  <a:lnTo>
                    <a:pt x="46" y="84"/>
                  </a:lnTo>
                  <a:lnTo>
                    <a:pt x="48" y="87"/>
                  </a:lnTo>
                  <a:lnTo>
                    <a:pt x="48" y="93"/>
                  </a:lnTo>
                  <a:lnTo>
                    <a:pt x="46" y="95"/>
                  </a:lnTo>
                  <a:lnTo>
                    <a:pt x="42" y="95"/>
                  </a:lnTo>
                  <a:lnTo>
                    <a:pt x="42" y="93"/>
                  </a:lnTo>
                  <a:lnTo>
                    <a:pt x="38" y="87"/>
                  </a:lnTo>
                  <a:lnTo>
                    <a:pt x="38" y="84"/>
                  </a:lnTo>
                  <a:lnTo>
                    <a:pt x="34" y="76"/>
                  </a:lnTo>
                  <a:lnTo>
                    <a:pt x="34" y="70"/>
                  </a:lnTo>
                  <a:lnTo>
                    <a:pt x="34" y="63"/>
                  </a:lnTo>
                  <a:lnTo>
                    <a:pt x="34" y="57"/>
                  </a:lnTo>
                  <a:lnTo>
                    <a:pt x="34" y="49"/>
                  </a:lnTo>
                  <a:lnTo>
                    <a:pt x="34" y="46"/>
                  </a:lnTo>
                  <a:lnTo>
                    <a:pt x="36" y="36"/>
                  </a:lnTo>
                  <a:lnTo>
                    <a:pt x="38" y="30"/>
                  </a:lnTo>
                  <a:lnTo>
                    <a:pt x="42" y="25"/>
                  </a:lnTo>
                  <a:lnTo>
                    <a:pt x="38" y="27"/>
                  </a:lnTo>
                  <a:lnTo>
                    <a:pt x="32" y="32"/>
                  </a:lnTo>
                  <a:lnTo>
                    <a:pt x="25" y="38"/>
                  </a:lnTo>
                  <a:lnTo>
                    <a:pt x="21" y="47"/>
                  </a:lnTo>
                  <a:lnTo>
                    <a:pt x="17" y="55"/>
                  </a:lnTo>
                  <a:lnTo>
                    <a:pt x="15" y="65"/>
                  </a:lnTo>
                  <a:lnTo>
                    <a:pt x="13" y="68"/>
                  </a:lnTo>
                  <a:lnTo>
                    <a:pt x="13" y="74"/>
                  </a:lnTo>
                  <a:lnTo>
                    <a:pt x="13" y="80"/>
                  </a:lnTo>
                  <a:lnTo>
                    <a:pt x="15" y="87"/>
                  </a:lnTo>
                  <a:lnTo>
                    <a:pt x="15" y="93"/>
                  </a:lnTo>
                  <a:lnTo>
                    <a:pt x="17" y="101"/>
                  </a:lnTo>
                  <a:lnTo>
                    <a:pt x="17" y="105"/>
                  </a:lnTo>
                  <a:lnTo>
                    <a:pt x="21" y="110"/>
                  </a:lnTo>
                  <a:lnTo>
                    <a:pt x="25" y="120"/>
                  </a:lnTo>
                  <a:lnTo>
                    <a:pt x="32" y="129"/>
                  </a:lnTo>
                  <a:lnTo>
                    <a:pt x="34" y="135"/>
                  </a:lnTo>
                  <a:lnTo>
                    <a:pt x="40" y="141"/>
                  </a:lnTo>
                  <a:lnTo>
                    <a:pt x="44" y="144"/>
                  </a:lnTo>
                  <a:lnTo>
                    <a:pt x="49" y="148"/>
                  </a:lnTo>
                  <a:lnTo>
                    <a:pt x="55" y="146"/>
                  </a:lnTo>
                  <a:lnTo>
                    <a:pt x="63" y="144"/>
                  </a:lnTo>
                  <a:lnTo>
                    <a:pt x="65" y="143"/>
                  </a:lnTo>
                  <a:lnTo>
                    <a:pt x="68" y="143"/>
                  </a:lnTo>
                  <a:lnTo>
                    <a:pt x="65" y="141"/>
                  </a:lnTo>
                  <a:lnTo>
                    <a:pt x="63" y="139"/>
                  </a:lnTo>
                  <a:lnTo>
                    <a:pt x="57" y="133"/>
                  </a:lnTo>
                  <a:lnTo>
                    <a:pt x="55" y="129"/>
                  </a:lnTo>
                  <a:lnTo>
                    <a:pt x="53" y="122"/>
                  </a:lnTo>
                  <a:lnTo>
                    <a:pt x="57" y="122"/>
                  </a:lnTo>
                  <a:lnTo>
                    <a:pt x="59" y="124"/>
                  </a:lnTo>
                  <a:lnTo>
                    <a:pt x="61" y="129"/>
                  </a:lnTo>
                  <a:lnTo>
                    <a:pt x="65" y="135"/>
                  </a:lnTo>
                  <a:lnTo>
                    <a:pt x="68" y="139"/>
                  </a:lnTo>
                  <a:lnTo>
                    <a:pt x="76" y="141"/>
                  </a:lnTo>
                  <a:lnTo>
                    <a:pt x="84" y="141"/>
                  </a:lnTo>
                  <a:lnTo>
                    <a:pt x="87" y="135"/>
                  </a:lnTo>
                  <a:lnTo>
                    <a:pt x="89" y="131"/>
                  </a:lnTo>
                  <a:lnTo>
                    <a:pt x="101" y="131"/>
                  </a:lnTo>
                  <a:lnTo>
                    <a:pt x="99" y="133"/>
                  </a:lnTo>
                  <a:lnTo>
                    <a:pt x="99" y="137"/>
                  </a:lnTo>
                  <a:lnTo>
                    <a:pt x="99" y="141"/>
                  </a:lnTo>
                  <a:lnTo>
                    <a:pt x="97" y="144"/>
                  </a:lnTo>
                  <a:lnTo>
                    <a:pt x="89" y="146"/>
                  </a:lnTo>
                  <a:lnTo>
                    <a:pt x="82" y="148"/>
                  </a:lnTo>
                  <a:lnTo>
                    <a:pt x="76" y="148"/>
                  </a:lnTo>
                  <a:lnTo>
                    <a:pt x="74" y="148"/>
                  </a:lnTo>
                  <a:lnTo>
                    <a:pt x="70" y="148"/>
                  </a:lnTo>
                  <a:lnTo>
                    <a:pt x="65" y="154"/>
                  </a:lnTo>
                  <a:lnTo>
                    <a:pt x="57" y="154"/>
                  </a:lnTo>
                  <a:lnTo>
                    <a:pt x="49" y="154"/>
                  </a:lnTo>
                  <a:lnTo>
                    <a:pt x="42" y="150"/>
                  </a:lnTo>
                  <a:lnTo>
                    <a:pt x="32" y="148"/>
                  </a:lnTo>
                  <a:lnTo>
                    <a:pt x="29" y="144"/>
                  </a:lnTo>
                  <a:lnTo>
                    <a:pt x="23" y="139"/>
                  </a:lnTo>
                  <a:lnTo>
                    <a:pt x="19" y="129"/>
                  </a:lnTo>
                  <a:lnTo>
                    <a:pt x="17" y="124"/>
                  </a:lnTo>
                  <a:lnTo>
                    <a:pt x="11" y="114"/>
                  </a:lnTo>
                  <a:lnTo>
                    <a:pt x="8" y="105"/>
                  </a:lnTo>
                  <a:lnTo>
                    <a:pt x="4" y="95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" y="61"/>
                  </a:lnTo>
                  <a:lnTo>
                    <a:pt x="4" y="53"/>
                  </a:lnTo>
                  <a:lnTo>
                    <a:pt x="8" y="47"/>
                  </a:lnTo>
                  <a:lnTo>
                    <a:pt x="10" y="40"/>
                  </a:lnTo>
                  <a:lnTo>
                    <a:pt x="17" y="34"/>
                  </a:lnTo>
                  <a:lnTo>
                    <a:pt x="23" y="28"/>
                  </a:lnTo>
                  <a:lnTo>
                    <a:pt x="29" y="25"/>
                  </a:lnTo>
                  <a:lnTo>
                    <a:pt x="32" y="21"/>
                  </a:lnTo>
                  <a:lnTo>
                    <a:pt x="38" y="21"/>
                  </a:lnTo>
                  <a:lnTo>
                    <a:pt x="42" y="21"/>
                  </a:lnTo>
                  <a:lnTo>
                    <a:pt x="44" y="21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9" y="8"/>
                  </a:lnTo>
                  <a:lnTo>
                    <a:pt x="59" y="4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6" y="2"/>
                  </a:lnTo>
                  <a:lnTo>
                    <a:pt x="91" y="8"/>
                  </a:lnTo>
                  <a:lnTo>
                    <a:pt x="93" y="13"/>
                  </a:lnTo>
                  <a:lnTo>
                    <a:pt x="86" y="17"/>
                  </a:lnTo>
                  <a:lnTo>
                    <a:pt x="86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0" name="Freeform 862"/>
            <p:cNvSpPr>
              <a:spLocks/>
            </p:cNvSpPr>
            <p:nvPr/>
          </p:nvSpPr>
          <p:spPr bwMode="auto">
            <a:xfrm>
              <a:off x="5084762" y="4324351"/>
              <a:ext cx="423862" cy="527050"/>
            </a:xfrm>
            <a:custGeom>
              <a:avLst/>
              <a:gdLst/>
              <a:ahLst/>
              <a:cxnLst>
                <a:cxn ang="0">
                  <a:pos x="23" y="494"/>
                </a:cxn>
                <a:cxn ang="0">
                  <a:pos x="23" y="475"/>
                </a:cxn>
                <a:cxn ang="0">
                  <a:pos x="27" y="462"/>
                </a:cxn>
                <a:cxn ang="0">
                  <a:pos x="31" y="443"/>
                </a:cxn>
                <a:cxn ang="0">
                  <a:pos x="37" y="414"/>
                </a:cxn>
                <a:cxn ang="0">
                  <a:pos x="46" y="380"/>
                </a:cxn>
                <a:cxn ang="0">
                  <a:pos x="63" y="348"/>
                </a:cxn>
                <a:cxn ang="0">
                  <a:pos x="86" y="317"/>
                </a:cxn>
                <a:cxn ang="0">
                  <a:pos x="107" y="294"/>
                </a:cxn>
                <a:cxn ang="0">
                  <a:pos x="134" y="268"/>
                </a:cxn>
                <a:cxn ang="0">
                  <a:pos x="164" y="249"/>
                </a:cxn>
                <a:cxn ang="0">
                  <a:pos x="187" y="232"/>
                </a:cxn>
                <a:cxn ang="0">
                  <a:pos x="219" y="207"/>
                </a:cxn>
                <a:cxn ang="0">
                  <a:pos x="253" y="173"/>
                </a:cxn>
                <a:cxn ang="0">
                  <a:pos x="288" y="135"/>
                </a:cxn>
                <a:cxn ang="0">
                  <a:pos x="316" y="95"/>
                </a:cxn>
                <a:cxn ang="0">
                  <a:pos x="314" y="108"/>
                </a:cxn>
                <a:cxn ang="0">
                  <a:pos x="299" y="173"/>
                </a:cxn>
                <a:cxn ang="0">
                  <a:pos x="278" y="255"/>
                </a:cxn>
                <a:cxn ang="0">
                  <a:pos x="259" y="329"/>
                </a:cxn>
                <a:cxn ang="0">
                  <a:pos x="251" y="374"/>
                </a:cxn>
                <a:cxn ang="0">
                  <a:pos x="265" y="390"/>
                </a:cxn>
                <a:cxn ang="0">
                  <a:pos x="301" y="403"/>
                </a:cxn>
                <a:cxn ang="0">
                  <a:pos x="327" y="399"/>
                </a:cxn>
                <a:cxn ang="0">
                  <a:pos x="333" y="363"/>
                </a:cxn>
                <a:cxn ang="0">
                  <a:pos x="352" y="285"/>
                </a:cxn>
                <a:cxn ang="0">
                  <a:pos x="373" y="194"/>
                </a:cxn>
                <a:cxn ang="0">
                  <a:pos x="394" y="114"/>
                </a:cxn>
                <a:cxn ang="0">
                  <a:pos x="404" y="66"/>
                </a:cxn>
                <a:cxn ang="0">
                  <a:pos x="413" y="68"/>
                </a:cxn>
                <a:cxn ang="0">
                  <a:pos x="405" y="91"/>
                </a:cxn>
                <a:cxn ang="0">
                  <a:pos x="404" y="135"/>
                </a:cxn>
                <a:cxn ang="0">
                  <a:pos x="409" y="192"/>
                </a:cxn>
                <a:cxn ang="0">
                  <a:pos x="440" y="258"/>
                </a:cxn>
                <a:cxn ang="0">
                  <a:pos x="493" y="331"/>
                </a:cxn>
                <a:cxn ang="0">
                  <a:pos x="523" y="412"/>
                </a:cxn>
                <a:cxn ang="0">
                  <a:pos x="525" y="496"/>
                </a:cxn>
                <a:cxn ang="0">
                  <a:pos x="510" y="572"/>
                </a:cxn>
                <a:cxn ang="0">
                  <a:pos x="493" y="625"/>
                </a:cxn>
                <a:cxn ang="0">
                  <a:pos x="485" y="646"/>
                </a:cxn>
                <a:cxn ang="0">
                  <a:pos x="501" y="654"/>
                </a:cxn>
                <a:cxn ang="0">
                  <a:pos x="516" y="608"/>
                </a:cxn>
                <a:cxn ang="0">
                  <a:pos x="531" y="540"/>
                </a:cxn>
                <a:cxn ang="0">
                  <a:pos x="535" y="454"/>
                </a:cxn>
                <a:cxn ang="0">
                  <a:pos x="518" y="365"/>
                </a:cxn>
                <a:cxn ang="0">
                  <a:pos x="468" y="283"/>
                </a:cxn>
                <a:cxn ang="0">
                  <a:pos x="432" y="209"/>
                </a:cxn>
                <a:cxn ang="0">
                  <a:pos x="417" y="146"/>
                </a:cxn>
                <a:cxn ang="0">
                  <a:pos x="415" y="99"/>
                </a:cxn>
                <a:cxn ang="0">
                  <a:pos x="421" y="66"/>
                </a:cxn>
                <a:cxn ang="0">
                  <a:pos x="424" y="57"/>
                </a:cxn>
                <a:cxn ang="0">
                  <a:pos x="375" y="28"/>
                </a:cxn>
                <a:cxn ang="0">
                  <a:pos x="348" y="7"/>
                </a:cxn>
                <a:cxn ang="0">
                  <a:pos x="329" y="43"/>
                </a:cxn>
                <a:cxn ang="0">
                  <a:pos x="299" y="99"/>
                </a:cxn>
                <a:cxn ang="0">
                  <a:pos x="255" y="158"/>
                </a:cxn>
                <a:cxn ang="0">
                  <a:pos x="202" y="209"/>
                </a:cxn>
                <a:cxn ang="0">
                  <a:pos x="137" y="245"/>
                </a:cxn>
                <a:cxn ang="0">
                  <a:pos x="86" y="285"/>
                </a:cxn>
                <a:cxn ang="0">
                  <a:pos x="48" y="336"/>
                </a:cxn>
                <a:cxn ang="0">
                  <a:pos x="21" y="395"/>
                </a:cxn>
                <a:cxn ang="0">
                  <a:pos x="6" y="458"/>
                </a:cxn>
                <a:cxn ang="0">
                  <a:pos x="0" y="523"/>
                </a:cxn>
              </a:cxnLst>
              <a:rect l="0" t="0" r="r" b="b"/>
              <a:pathLst>
                <a:path w="535" h="663">
                  <a:moveTo>
                    <a:pt x="23" y="507"/>
                  </a:moveTo>
                  <a:lnTo>
                    <a:pt x="23" y="502"/>
                  </a:lnTo>
                  <a:lnTo>
                    <a:pt x="23" y="494"/>
                  </a:lnTo>
                  <a:lnTo>
                    <a:pt x="23" y="488"/>
                  </a:lnTo>
                  <a:lnTo>
                    <a:pt x="23" y="483"/>
                  </a:lnTo>
                  <a:lnTo>
                    <a:pt x="23" y="475"/>
                  </a:lnTo>
                  <a:lnTo>
                    <a:pt x="27" y="471"/>
                  </a:lnTo>
                  <a:lnTo>
                    <a:pt x="27" y="468"/>
                  </a:lnTo>
                  <a:lnTo>
                    <a:pt x="27" y="462"/>
                  </a:lnTo>
                  <a:lnTo>
                    <a:pt x="27" y="456"/>
                  </a:lnTo>
                  <a:lnTo>
                    <a:pt x="31" y="450"/>
                  </a:lnTo>
                  <a:lnTo>
                    <a:pt x="31" y="443"/>
                  </a:lnTo>
                  <a:lnTo>
                    <a:pt x="33" y="433"/>
                  </a:lnTo>
                  <a:lnTo>
                    <a:pt x="33" y="424"/>
                  </a:lnTo>
                  <a:lnTo>
                    <a:pt x="37" y="414"/>
                  </a:lnTo>
                  <a:lnTo>
                    <a:pt x="38" y="403"/>
                  </a:lnTo>
                  <a:lnTo>
                    <a:pt x="42" y="393"/>
                  </a:lnTo>
                  <a:lnTo>
                    <a:pt x="46" y="380"/>
                  </a:lnTo>
                  <a:lnTo>
                    <a:pt x="52" y="371"/>
                  </a:lnTo>
                  <a:lnTo>
                    <a:pt x="57" y="359"/>
                  </a:lnTo>
                  <a:lnTo>
                    <a:pt x="63" y="348"/>
                  </a:lnTo>
                  <a:lnTo>
                    <a:pt x="69" y="338"/>
                  </a:lnTo>
                  <a:lnTo>
                    <a:pt x="78" y="329"/>
                  </a:lnTo>
                  <a:lnTo>
                    <a:pt x="86" y="317"/>
                  </a:lnTo>
                  <a:lnTo>
                    <a:pt x="94" y="310"/>
                  </a:lnTo>
                  <a:lnTo>
                    <a:pt x="99" y="300"/>
                  </a:lnTo>
                  <a:lnTo>
                    <a:pt x="107" y="294"/>
                  </a:lnTo>
                  <a:lnTo>
                    <a:pt x="116" y="283"/>
                  </a:lnTo>
                  <a:lnTo>
                    <a:pt x="126" y="275"/>
                  </a:lnTo>
                  <a:lnTo>
                    <a:pt x="134" y="268"/>
                  </a:lnTo>
                  <a:lnTo>
                    <a:pt x="143" y="260"/>
                  </a:lnTo>
                  <a:lnTo>
                    <a:pt x="153" y="255"/>
                  </a:lnTo>
                  <a:lnTo>
                    <a:pt x="164" y="249"/>
                  </a:lnTo>
                  <a:lnTo>
                    <a:pt x="172" y="245"/>
                  </a:lnTo>
                  <a:lnTo>
                    <a:pt x="179" y="239"/>
                  </a:lnTo>
                  <a:lnTo>
                    <a:pt x="187" y="232"/>
                  </a:lnTo>
                  <a:lnTo>
                    <a:pt x="198" y="226"/>
                  </a:lnTo>
                  <a:lnTo>
                    <a:pt x="208" y="217"/>
                  </a:lnTo>
                  <a:lnTo>
                    <a:pt x="219" y="207"/>
                  </a:lnTo>
                  <a:lnTo>
                    <a:pt x="230" y="196"/>
                  </a:lnTo>
                  <a:lnTo>
                    <a:pt x="242" y="186"/>
                  </a:lnTo>
                  <a:lnTo>
                    <a:pt x="253" y="173"/>
                  </a:lnTo>
                  <a:lnTo>
                    <a:pt x="265" y="161"/>
                  </a:lnTo>
                  <a:lnTo>
                    <a:pt x="276" y="148"/>
                  </a:lnTo>
                  <a:lnTo>
                    <a:pt x="288" y="135"/>
                  </a:lnTo>
                  <a:lnTo>
                    <a:pt x="297" y="121"/>
                  </a:lnTo>
                  <a:lnTo>
                    <a:pt x="308" y="108"/>
                  </a:lnTo>
                  <a:lnTo>
                    <a:pt x="316" y="95"/>
                  </a:lnTo>
                  <a:lnTo>
                    <a:pt x="324" y="83"/>
                  </a:lnTo>
                  <a:lnTo>
                    <a:pt x="320" y="95"/>
                  </a:lnTo>
                  <a:lnTo>
                    <a:pt x="314" y="108"/>
                  </a:lnTo>
                  <a:lnTo>
                    <a:pt x="312" y="127"/>
                  </a:lnTo>
                  <a:lnTo>
                    <a:pt x="305" y="148"/>
                  </a:lnTo>
                  <a:lnTo>
                    <a:pt x="299" y="173"/>
                  </a:lnTo>
                  <a:lnTo>
                    <a:pt x="291" y="199"/>
                  </a:lnTo>
                  <a:lnTo>
                    <a:pt x="286" y="228"/>
                  </a:lnTo>
                  <a:lnTo>
                    <a:pt x="278" y="255"/>
                  </a:lnTo>
                  <a:lnTo>
                    <a:pt x="272" y="281"/>
                  </a:lnTo>
                  <a:lnTo>
                    <a:pt x="265" y="306"/>
                  </a:lnTo>
                  <a:lnTo>
                    <a:pt x="259" y="329"/>
                  </a:lnTo>
                  <a:lnTo>
                    <a:pt x="255" y="348"/>
                  </a:lnTo>
                  <a:lnTo>
                    <a:pt x="253" y="365"/>
                  </a:lnTo>
                  <a:lnTo>
                    <a:pt x="251" y="374"/>
                  </a:lnTo>
                  <a:lnTo>
                    <a:pt x="253" y="382"/>
                  </a:lnTo>
                  <a:lnTo>
                    <a:pt x="257" y="386"/>
                  </a:lnTo>
                  <a:lnTo>
                    <a:pt x="265" y="390"/>
                  </a:lnTo>
                  <a:lnTo>
                    <a:pt x="276" y="395"/>
                  </a:lnTo>
                  <a:lnTo>
                    <a:pt x="289" y="401"/>
                  </a:lnTo>
                  <a:lnTo>
                    <a:pt x="301" y="403"/>
                  </a:lnTo>
                  <a:lnTo>
                    <a:pt x="312" y="405"/>
                  </a:lnTo>
                  <a:lnTo>
                    <a:pt x="320" y="403"/>
                  </a:lnTo>
                  <a:lnTo>
                    <a:pt x="327" y="399"/>
                  </a:lnTo>
                  <a:lnTo>
                    <a:pt x="327" y="393"/>
                  </a:lnTo>
                  <a:lnTo>
                    <a:pt x="329" y="380"/>
                  </a:lnTo>
                  <a:lnTo>
                    <a:pt x="333" y="363"/>
                  </a:lnTo>
                  <a:lnTo>
                    <a:pt x="341" y="340"/>
                  </a:lnTo>
                  <a:lnTo>
                    <a:pt x="345" y="313"/>
                  </a:lnTo>
                  <a:lnTo>
                    <a:pt x="352" y="285"/>
                  </a:lnTo>
                  <a:lnTo>
                    <a:pt x="360" y="255"/>
                  </a:lnTo>
                  <a:lnTo>
                    <a:pt x="367" y="226"/>
                  </a:lnTo>
                  <a:lnTo>
                    <a:pt x="373" y="194"/>
                  </a:lnTo>
                  <a:lnTo>
                    <a:pt x="381" y="165"/>
                  </a:lnTo>
                  <a:lnTo>
                    <a:pt x="386" y="137"/>
                  </a:lnTo>
                  <a:lnTo>
                    <a:pt x="394" y="114"/>
                  </a:lnTo>
                  <a:lnTo>
                    <a:pt x="398" y="91"/>
                  </a:lnTo>
                  <a:lnTo>
                    <a:pt x="402" y="76"/>
                  </a:lnTo>
                  <a:lnTo>
                    <a:pt x="404" y="66"/>
                  </a:lnTo>
                  <a:lnTo>
                    <a:pt x="405" y="64"/>
                  </a:lnTo>
                  <a:lnTo>
                    <a:pt x="415" y="62"/>
                  </a:lnTo>
                  <a:lnTo>
                    <a:pt x="413" y="68"/>
                  </a:lnTo>
                  <a:lnTo>
                    <a:pt x="411" y="74"/>
                  </a:lnTo>
                  <a:lnTo>
                    <a:pt x="409" y="81"/>
                  </a:lnTo>
                  <a:lnTo>
                    <a:pt x="405" y="91"/>
                  </a:lnTo>
                  <a:lnTo>
                    <a:pt x="404" y="104"/>
                  </a:lnTo>
                  <a:lnTo>
                    <a:pt x="402" y="118"/>
                  </a:lnTo>
                  <a:lnTo>
                    <a:pt x="404" y="135"/>
                  </a:lnTo>
                  <a:lnTo>
                    <a:pt x="404" y="152"/>
                  </a:lnTo>
                  <a:lnTo>
                    <a:pt x="407" y="171"/>
                  </a:lnTo>
                  <a:lnTo>
                    <a:pt x="409" y="192"/>
                  </a:lnTo>
                  <a:lnTo>
                    <a:pt x="419" y="215"/>
                  </a:lnTo>
                  <a:lnTo>
                    <a:pt x="428" y="236"/>
                  </a:lnTo>
                  <a:lnTo>
                    <a:pt x="440" y="258"/>
                  </a:lnTo>
                  <a:lnTo>
                    <a:pt x="455" y="283"/>
                  </a:lnTo>
                  <a:lnTo>
                    <a:pt x="476" y="308"/>
                  </a:lnTo>
                  <a:lnTo>
                    <a:pt x="493" y="331"/>
                  </a:lnTo>
                  <a:lnTo>
                    <a:pt x="508" y="357"/>
                  </a:lnTo>
                  <a:lnTo>
                    <a:pt x="518" y="384"/>
                  </a:lnTo>
                  <a:lnTo>
                    <a:pt x="523" y="412"/>
                  </a:lnTo>
                  <a:lnTo>
                    <a:pt x="527" y="441"/>
                  </a:lnTo>
                  <a:lnTo>
                    <a:pt x="527" y="469"/>
                  </a:lnTo>
                  <a:lnTo>
                    <a:pt x="525" y="496"/>
                  </a:lnTo>
                  <a:lnTo>
                    <a:pt x="523" y="525"/>
                  </a:lnTo>
                  <a:lnTo>
                    <a:pt x="518" y="547"/>
                  </a:lnTo>
                  <a:lnTo>
                    <a:pt x="510" y="572"/>
                  </a:lnTo>
                  <a:lnTo>
                    <a:pt x="504" y="593"/>
                  </a:lnTo>
                  <a:lnTo>
                    <a:pt x="499" y="610"/>
                  </a:lnTo>
                  <a:lnTo>
                    <a:pt x="493" y="625"/>
                  </a:lnTo>
                  <a:lnTo>
                    <a:pt x="489" y="635"/>
                  </a:lnTo>
                  <a:lnTo>
                    <a:pt x="485" y="642"/>
                  </a:lnTo>
                  <a:lnTo>
                    <a:pt x="485" y="646"/>
                  </a:lnTo>
                  <a:lnTo>
                    <a:pt x="499" y="663"/>
                  </a:lnTo>
                  <a:lnTo>
                    <a:pt x="499" y="660"/>
                  </a:lnTo>
                  <a:lnTo>
                    <a:pt x="501" y="654"/>
                  </a:lnTo>
                  <a:lnTo>
                    <a:pt x="504" y="642"/>
                  </a:lnTo>
                  <a:lnTo>
                    <a:pt x="510" y="627"/>
                  </a:lnTo>
                  <a:lnTo>
                    <a:pt x="516" y="608"/>
                  </a:lnTo>
                  <a:lnTo>
                    <a:pt x="521" y="587"/>
                  </a:lnTo>
                  <a:lnTo>
                    <a:pt x="525" y="565"/>
                  </a:lnTo>
                  <a:lnTo>
                    <a:pt x="531" y="540"/>
                  </a:lnTo>
                  <a:lnTo>
                    <a:pt x="535" y="511"/>
                  </a:lnTo>
                  <a:lnTo>
                    <a:pt x="535" y="483"/>
                  </a:lnTo>
                  <a:lnTo>
                    <a:pt x="535" y="454"/>
                  </a:lnTo>
                  <a:lnTo>
                    <a:pt x="531" y="424"/>
                  </a:lnTo>
                  <a:lnTo>
                    <a:pt x="525" y="393"/>
                  </a:lnTo>
                  <a:lnTo>
                    <a:pt x="518" y="365"/>
                  </a:lnTo>
                  <a:lnTo>
                    <a:pt x="504" y="336"/>
                  </a:lnTo>
                  <a:lnTo>
                    <a:pt x="487" y="310"/>
                  </a:lnTo>
                  <a:lnTo>
                    <a:pt x="468" y="283"/>
                  </a:lnTo>
                  <a:lnTo>
                    <a:pt x="453" y="258"/>
                  </a:lnTo>
                  <a:lnTo>
                    <a:pt x="442" y="232"/>
                  </a:lnTo>
                  <a:lnTo>
                    <a:pt x="432" y="209"/>
                  </a:lnTo>
                  <a:lnTo>
                    <a:pt x="424" y="186"/>
                  </a:lnTo>
                  <a:lnTo>
                    <a:pt x="421" y="165"/>
                  </a:lnTo>
                  <a:lnTo>
                    <a:pt x="417" y="146"/>
                  </a:lnTo>
                  <a:lnTo>
                    <a:pt x="417" y="129"/>
                  </a:lnTo>
                  <a:lnTo>
                    <a:pt x="415" y="112"/>
                  </a:lnTo>
                  <a:lnTo>
                    <a:pt x="415" y="99"/>
                  </a:lnTo>
                  <a:lnTo>
                    <a:pt x="417" y="85"/>
                  </a:lnTo>
                  <a:lnTo>
                    <a:pt x="419" y="76"/>
                  </a:lnTo>
                  <a:lnTo>
                    <a:pt x="421" y="66"/>
                  </a:lnTo>
                  <a:lnTo>
                    <a:pt x="423" y="61"/>
                  </a:lnTo>
                  <a:lnTo>
                    <a:pt x="424" y="57"/>
                  </a:lnTo>
                  <a:lnTo>
                    <a:pt x="424" y="57"/>
                  </a:lnTo>
                  <a:lnTo>
                    <a:pt x="405" y="49"/>
                  </a:lnTo>
                  <a:lnTo>
                    <a:pt x="409" y="30"/>
                  </a:lnTo>
                  <a:lnTo>
                    <a:pt x="375" y="28"/>
                  </a:lnTo>
                  <a:lnTo>
                    <a:pt x="354" y="0"/>
                  </a:lnTo>
                  <a:lnTo>
                    <a:pt x="352" y="2"/>
                  </a:lnTo>
                  <a:lnTo>
                    <a:pt x="348" y="7"/>
                  </a:lnTo>
                  <a:lnTo>
                    <a:pt x="345" y="17"/>
                  </a:lnTo>
                  <a:lnTo>
                    <a:pt x="339" y="30"/>
                  </a:lnTo>
                  <a:lnTo>
                    <a:pt x="329" y="43"/>
                  </a:lnTo>
                  <a:lnTo>
                    <a:pt x="322" y="61"/>
                  </a:lnTo>
                  <a:lnTo>
                    <a:pt x="310" y="78"/>
                  </a:lnTo>
                  <a:lnTo>
                    <a:pt x="299" y="99"/>
                  </a:lnTo>
                  <a:lnTo>
                    <a:pt x="284" y="116"/>
                  </a:lnTo>
                  <a:lnTo>
                    <a:pt x="270" y="137"/>
                  </a:lnTo>
                  <a:lnTo>
                    <a:pt x="255" y="158"/>
                  </a:lnTo>
                  <a:lnTo>
                    <a:pt x="238" y="177"/>
                  </a:lnTo>
                  <a:lnTo>
                    <a:pt x="219" y="194"/>
                  </a:lnTo>
                  <a:lnTo>
                    <a:pt x="202" y="209"/>
                  </a:lnTo>
                  <a:lnTo>
                    <a:pt x="179" y="224"/>
                  </a:lnTo>
                  <a:lnTo>
                    <a:pt x="160" y="236"/>
                  </a:lnTo>
                  <a:lnTo>
                    <a:pt x="137" y="245"/>
                  </a:lnTo>
                  <a:lnTo>
                    <a:pt x="118" y="256"/>
                  </a:lnTo>
                  <a:lnTo>
                    <a:pt x="101" y="270"/>
                  </a:lnTo>
                  <a:lnTo>
                    <a:pt x="86" y="285"/>
                  </a:lnTo>
                  <a:lnTo>
                    <a:pt x="71" y="300"/>
                  </a:lnTo>
                  <a:lnTo>
                    <a:pt x="57" y="319"/>
                  </a:lnTo>
                  <a:lnTo>
                    <a:pt x="48" y="336"/>
                  </a:lnTo>
                  <a:lnTo>
                    <a:pt x="38" y="355"/>
                  </a:lnTo>
                  <a:lnTo>
                    <a:pt x="29" y="374"/>
                  </a:lnTo>
                  <a:lnTo>
                    <a:pt x="21" y="395"/>
                  </a:lnTo>
                  <a:lnTo>
                    <a:pt x="14" y="416"/>
                  </a:lnTo>
                  <a:lnTo>
                    <a:pt x="10" y="437"/>
                  </a:lnTo>
                  <a:lnTo>
                    <a:pt x="6" y="458"/>
                  </a:lnTo>
                  <a:lnTo>
                    <a:pt x="2" y="479"/>
                  </a:lnTo>
                  <a:lnTo>
                    <a:pt x="0" y="500"/>
                  </a:lnTo>
                  <a:lnTo>
                    <a:pt x="0" y="523"/>
                  </a:lnTo>
                  <a:lnTo>
                    <a:pt x="23" y="507"/>
                  </a:lnTo>
                  <a:lnTo>
                    <a:pt x="23" y="5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1" name="Freeform 863"/>
            <p:cNvSpPr>
              <a:spLocks/>
            </p:cNvSpPr>
            <p:nvPr/>
          </p:nvSpPr>
          <p:spPr bwMode="auto">
            <a:xfrm>
              <a:off x="5372100" y="4243388"/>
              <a:ext cx="117475" cy="65088"/>
            </a:xfrm>
            <a:custGeom>
              <a:avLst/>
              <a:gdLst/>
              <a:ahLst/>
              <a:cxnLst>
                <a:cxn ang="0">
                  <a:pos x="110" y="38"/>
                </a:cxn>
                <a:cxn ang="0">
                  <a:pos x="123" y="27"/>
                </a:cxn>
                <a:cxn ang="0">
                  <a:pos x="127" y="17"/>
                </a:cxn>
                <a:cxn ang="0">
                  <a:pos x="127" y="13"/>
                </a:cxn>
                <a:cxn ang="0">
                  <a:pos x="118" y="13"/>
                </a:cxn>
                <a:cxn ang="0">
                  <a:pos x="106" y="15"/>
                </a:cxn>
                <a:cxn ang="0">
                  <a:pos x="93" y="21"/>
                </a:cxn>
                <a:cxn ang="0">
                  <a:pos x="76" y="27"/>
                </a:cxn>
                <a:cxn ang="0">
                  <a:pos x="59" y="32"/>
                </a:cxn>
                <a:cxn ang="0">
                  <a:pos x="43" y="40"/>
                </a:cxn>
                <a:cxn ang="0">
                  <a:pos x="28" y="46"/>
                </a:cxn>
                <a:cxn ang="0">
                  <a:pos x="21" y="51"/>
                </a:cxn>
                <a:cxn ang="0">
                  <a:pos x="13" y="59"/>
                </a:cxn>
                <a:cxn ang="0">
                  <a:pos x="9" y="68"/>
                </a:cxn>
                <a:cxn ang="0">
                  <a:pos x="19" y="70"/>
                </a:cxn>
                <a:cxn ang="0">
                  <a:pos x="38" y="61"/>
                </a:cxn>
                <a:cxn ang="0">
                  <a:pos x="62" y="51"/>
                </a:cxn>
                <a:cxn ang="0">
                  <a:pos x="79" y="42"/>
                </a:cxn>
                <a:cxn ang="0">
                  <a:pos x="85" y="46"/>
                </a:cxn>
                <a:cxn ang="0">
                  <a:pos x="79" y="51"/>
                </a:cxn>
                <a:cxn ang="0">
                  <a:pos x="60" y="61"/>
                </a:cxn>
                <a:cxn ang="0">
                  <a:pos x="43" y="70"/>
                </a:cxn>
                <a:cxn ang="0">
                  <a:pos x="30" y="74"/>
                </a:cxn>
                <a:cxn ang="0">
                  <a:pos x="15" y="80"/>
                </a:cxn>
                <a:cxn ang="0">
                  <a:pos x="3" y="78"/>
                </a:cxn>
                <a:cxn ang="0">
                  <a:pos x="0" y="66"/>
                </a:cxn>
                <a:cxn ang="0">
                  <a:pos x="7" y="51"/>
                </a:cxn>
                <a:cxn ang="0">
                  <a:pos x="19" y="42"/>
                </a:cxn>
                <a:cxn ang="0">
                  <a:pos x="30" y="34"/>
                </a:cxn>
                <a:cxn ang="0">
                  <a:pos x="41" y="27"/>
                </a:cxn>
                <a:cxn ang="0">
                  <a:pos x="53" y="23"/>
                </a:cxn>
                <a:cxn ang="0">
                  <a:pos x="66" y="17"/>
                </a:cxn>
                <a:cxn ang="0">
                  <a:pos x="79" y="13"/>
                </a:cxn>
                <a:cxn ang="0">
                  <a:pos x="93" y="8"/>
                </a:cxn>
                <a:cxn ang="0">
                  <a:pos x="106" y="4"/>
                </a:cxn>
                <a:cxn ang="0">
                  <a:pos x="121" y="0"/>
                </a:cxn>
                <a:cxn ang="0">
                  <a:pos x="137" y="8"/>
                </a:cxn>
                <a:cxn ang="0">
                  <a:pos x="133" y="27"/>
                </a:cxn>
                <a:cxn ang="0">
                  <a:pos x="121" y="40"/>
                </a:cxn>
                <a:cxn ang="0">
                  <a:pos x="121" y="46"/>
                </a:cxn>
                <a:cxn ang="0">
                  <a:pos x="140" y="61"/>
                </a:cxn>
                <a:cxn ang="0">
                  <a:pos x="146" y="72"/>
                </a:cxn>
                <a:cxn ang="0">
                  <a:pos x="148" y="82"/>
                </a:cxn>
                <a:cxn ang="0">
                  <a:pos x="144" y="76"/>
                </a:cxn>
                <a:cxn ang="0">
                  <a:pos x="125" y="55"/>
                </a:cxn>
                <a:cxn ang="0">
                  <a:pos x="110" y="47"/>
                </a:cxn>
                <a:cxn ang="0">
                  <a:pos x="104" y="42"/>
                </a:cxn>
                <a:cxn ang="0">
                  <a:pos x="106" y="40"/>
                </a:cxn>
              </a:cxnLst>
              <a:rect l="0" t="0" r="r" b="b"/>
              <a:pathLst>
                <a:path w="148" h="82">
                  <a:moveTo>
                    <a:pt x="106" y="40"/>
                  </a:moveTo>
                  <a:lnTo>
                    <a:pt x="110" y="38"/>
                  </a:lnTo>
                  <a:lnTo>
                    <a:pt x="118" y="32"/>
                  </a:lnTo>
                  <a:lnTo>
                    <a:pt x="123" y="27"/>
                  </a:lnTo>
                  <a:lnTo>
                    <a:pt x="127" y="21"/>
                  </a:lnTo>
                  <a:lnTo>
                    <a:pt x="127" y="17"/>
                  </a:lnTo>
                  <a:lnTo>
                    <a:pt x="129" y="15"/>
                  </a:lnTo>
                  <a:lnTo>
                    <a:pt x="127" y="13"/>
                  </a:lnTo>
                  <a:lnTo>
                    <a:pt x="121" y="13"/>
                  </a:lnTo>
                  <a:lnTo>
                    <a:pt x="118" y="13"/>
                  </a:lnTo>
                  <a:lnTo>
                    <a:pt x="114" y="13"/>
                  </a:lnTo>
                  <a:lnTo>
                    <a:pt x="106" y="15"/>
                  </a:lnTo>
                  <a:lnTo>
                    <a:pt x="100" y="17"/>
                  </a:lnTo>
                  <a:lnTo>
                    <a:pt x="93" y="21"/>
                  </a:lnTo>
                  <a:lnTo>
                    <a:pt x="85" y="23"/>
                  </a:lnTo>
                  <a:lnTo>
                    <a:pt x="76" y="27"/>
                  </a:lnTo>
                  <a:lnTo>
                    <a:pt x="68" y="30"/>
                  </a:lnTo>
                  <a:lnTo>
                    <a:pt x="59" y="32"/>
                  </a:lnTo>
                  <a:lnTo>
                    <a:pt x="51" y="36"/>
                  </a:lnTo>
                  <a:lnTo>
                    <a:pt x="43" y="40"/>
                  </a:lnTo>
                  <a:lnTo>
                    <a:pt x="36" y="42"/>
                  </a:lnTo>
                  <a:lnTo>
                    <a:pt x="28" y="46"/>
                  </a:lnTo>
                  <a:lnTo>
                    <a:pt x="24" y="49"/>
                  </a:lnTo>
                  <a:lnTo>
                    <a:pt x="21" y="51"/>
                  </a:lnTo>
                  <a:lnTo>
                    <a:pt x="19" y="53"/>
                  </a:lnTo>
                  <a:lnTo>
                    <a:pt x="13" y="59"/>
                  </a:lnTo>
                  <a:lnTo>
                    <a:pt x="11" y="65"/>
                  </a:lnTo>
                  <a:lnTo>
                    <a:pt x="9" y="68"/>
                  </a:lnTo>
                  <a:lnTo>
                    <a:pt x="15" y="72"/>
                  </a:lnTo>
                  <a:lnTo>
                    <a:pt x="19" y="70"/>
                  </a:lnTo>
                  <a:lnTo>
                    <a:pt x="26" y="66"/>
                  </a:lnTo>
                  <a:lnTo>
                    <a:pt x="38" y="61"/>
                  </a:lnTo>
                  <a:lnTo>
                    <a:pt x="51" y="57"/>
                  </a:lnTo>
                  <a:lnTo>
                    <a:pt x="62" y="51"/>
                  </a:lnTo>
                  <a:lnTo>
                    <a:pt x="74" y="46"/>
                  </a:lnTo>
                  <a:lnTo>
                    <a:pt x="79" y="42"/>
                  </a:lnTo>
                  <a:lnTo>
                    <a:pt x="83" y="42"/>
                  </a:lnTo>
                  <a:lnTo>
                    <a:pt x="85" y="46"/>
                  </a:lnTo>
                  <a:lnTo>
                    <a:pt x="83" y="51"/>
                  </a:lnTo>
                  <a:lnTo>
                    <a:pt x="79" y="51"/>
                  </a:lnTo>
                  <a:lnTo>
                    <a:pt x="72" y="55"/>
                  </a:lnTo>
                  <a:lnTo>
                    <a:pt x="60" y="61"/>
                  </a:lnTo>
                  <a:lnTo>
                    <a:pt x="49" y="66"/>
                  </a:lnTo>
                  <a:lnTo>
                    <a:pt x="43" y="70"/>
                  </a:lnTo>
                  <a:lnTo>
                    <a:pt x="36" y="72"/>
                  </a:lnTo>
                  <a:lnTo>
                    <a:pt x="30" y="74"/>
                  </a:lnTo>
                  <a:lnTo>
                    <a:pt x="24" y="76"/>
                  </a:lnTo>
                  <a:lnTo>
                    <a:pt x="15" y="80"/>
                  </a:lnTo>
                  <a:lnTo>
                    <a:pt x="9" y="80"/>
                  </a:lnTo>
                  <a:lnTo>
                    <a:pt x="3" y="78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15" y="46"/>
                  </a:lnTo>
                  <a:lnTo>
                    <a:pt x="19" y="42"/>
                  </a:lnTo>
                  <a:lnTo>
                    <a:pt x="22" y="38"/>
                  </a:lnTo>
                  <a:lnTo>
                    <a:pt x="30" y="34"/>
                  </a:lnTo>
                  <a:lnTo>
                    <a:pt x="38" y="30"/>
                  </a:lnTo>
                  <a:lnTo>
                    <a:pt x="41" y="27"/>
                  </a:lnTo>
                  <a:lnTo>
                    <a:pt x="47" y="25"/>
                  </a:lnTo>
                  <a:lnTo>
                    <a:pt x="53" y="23"/>
                  </a:lnTo>
                  <a:lnTo>
                    <a:pt x="60" y="21"/>
                  </a:lnTo>
                  <a:lnTo>
                    <a:pt x="66" y="17"/>
                  </a:lnTo>
                  <a:lnTo>
                    <a:pt x="74" y="15"/>
                  </a:lnTo>
                  <a:lnTo>
                    <a:pt x="79" y="13"/>
                  </a:lnTo>
                  <a:lnTo>
                    <a:pt x="87" y="11"/>
                  </a:lnTo>
                  <a:lnTo>
                    <a:pt x="93" y="8"/>
                  </a:lnTo>
                  <a:lnTo>
                    <a:pt x="100" y="6"/>
                  </a:lnTo>
                  <a:lnTo>
                    <a:pt x="106" y="4"/>
                  </a:lnTo>
                  <a:lnTo>
                    <a:pt x="112" y="2"/>
                  </a:lnTo>
                  <a:lnTo>
                    <a:pt x="121" y="0"/>
                  </a:lnTo>
                  <a:lnTo>
                    <a:pt x="127" y="2"/>
                  </a:lnTo>
                  <a:lnTo>
                    <a:pt x="137" y="8"/>
                  </a:lnTo>
                  <a:lnTo>
                    <a:pt x="138" y="17"/>
                  </a:lnTo>
                  <a:lnTo>
                    <a:pt x="133" y="27"/>
                  </a:lnTo>
                  <a:lnTo>
                    <a:pt x="127" y="34"/>
                  </a:lnTo>
                  <a:lnTo>
                    <a:pt x="121" y="40"/>
                  </a:lnTo>
                  <a:lnTo>
                    <a:pt x="119" y="42"/>
                  </a:lnTo>
                  <a:lnTo>
                    <a:pt x="121" y="46"/>
                  </a:lnTo>
                  <a:lnTo>
                    <a:pt x="131" y="51"/>
                  </a:lnTo>
                  <a:lnTo>
                    <a:pt x="140" y="61"/>
                  </a:lnTo>
                  <a:lnTo>
                    <a:pt x="146" y="68"/>
                  </a:lnTo>
                  <a:lnTo>
                    <a:pt x="146" y="72"/>
                  </a:lnTo>
                  <a:lnTo>
                    <a:pt x="148" y="80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4" y="76"/>
                  </a:lnTo>
                  <a:lnTo>
                    <a:pt x="135" y="66"/>
                  </a:lnTo>
                  <a:lnTo>
                    <a:pt x="125" y="55"/>
                  </a:lnTo>
                  <a:lnTo>
                    <a:pt x="119" y="49"/>
                  </a:lnTo>
                  <a:lnTo>
                    <a:pt x="110" y="47"/>
                  </a:lnTo>
                  <a:lnTo>
                    <a:pt x="106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6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2" name="Freeform 864"/>
            <p:cNvSpPr>
              <a:spLocks/>
            </p:cNvSpPr>
            <p:nvPr/>
          </p:nvSpPr>
          <p:spPr bwMode="auto">
            <a:xfrm>
              <a:off x="5368925" y="4295776"/>
              <a:ext cx="79375" cy="33338"/>
            </a:xfrm>
            <a:custGeom>
              <a:avLst/>
              <a:gdLst/>
              <a:ahLst/>
              <a:cxnLst>
                <a:cxn ang="0">
                  <a:pos x="13" y="15"/>
                </a:cxn>
                <a:cxn ang="0">
                  <a:pos x="9" y="15"/>
                </a:cxn>
                <a:cxn ang="0">
                  <a:pos x="4" y="17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13" y="40"/>
                </a:cxn>
                <a:cxn ang="0">
                  <a:pos x="21" y="40"/>
                </a:cxn>
                <a:cxn ang="0">
                  <a:pos x="28" y="41"/>
                </a:cxn>
                <a:cxn ang="0">
                  <a:pos x="34" y="40"/>
                </a:cxn>
                <a:cxn ang="0">
                  <a:pos x="42" y="40"/>
                </a:cxn>
                <a:cxn ang="0">
                  <a:pos x="51" y="40"/>
                </a:cxn>
                <a:cxn ang="0">
                  <a:pos x="63" y="40"/>
                </a:cxn>
                <a:cxn ang="0">
                  <a:pos x="72" y="36"/>
                </a:cxn>
                <a:cxn ang="0">
                  <a:pos x="82" y="36"/>
                </a:cxn>
                <a:cxn ang="0">
                  <a:pos x="87" y="34"/>
                </a:cxn>
                <a:cxn ang="0">
                  <a:pos x="91" y="32"/>
                </a:cxn>
                <a:cxn ang="0">
                  <a:pos x="89" y="26"/>
                </a:cxn>
                <a:cxn ang="0">
                  <a:pos x="85" y="26"/>
                </a:cxn>
                <a:cxn ang="0">
                  <a:pos x="80" y="26"/>
                </a:cxn>
                <a:cxn ang="0">
                  <a:pos x="74" y="26"/>
                </a:cxn>
                <a:cxn ang="0">
                  <a:pos x="64" y="28"/>
                </a:cxn>
                <a:cxn ang="0">
                  <a:pos x="55" y="30"/>
                </a:cxn>
                <a:cxn ang="0">
                  <a:pos x="44" y="30"/>
                </a:cxn>
                <a:cxn ang="0">
                  <a:pos x="34" y="30"/>
                </a:cxn>
                <a:cxn ang="0">
                  <a:pos x="26" y="30"/>
                </a:cxn>
                <a:cxn ang="0">
                  <a:pos x="23" y="30"/>
                </a:cxn>
                <a:cxn ang="0">
                  <a:pos x="15" y="26"/>
                </a:cxn>
                <a:cxn ang="0">
                  <a:pos x="19" y="20"/>
                </a:cxn>
                <a:cxn ang="0">
                  <a:pos x="25" y="17"/>
                </a:cxn>
                <a:cxn ang="0">
                  <a:pos x="38" y="15"/>
                </a:cxn>
                <a:cxn ang="0">
                  <a:pos x="47" y="11"/>
                </a:cxn>
                <a:cxn ang="0">
                  <a:pos x="55" y="11"/>
                </a:cxn>
                <a:cxn ang="0">
                  <a:pos x="59" y="9"/>
                </a:cxn>
                <a:cxn ang="0">
                  <a:pos x="64" y="9"/>
                </a:cxn>
                <a:cxn ang="0">
                  <a:pos x="70" y="9"/>
                </a:cxn>
                <a:cxn ang="0">
                  <a:pos x="80" y="9"/>
                </a:cxn>
                <a:cxn ang="0">
                  <a:pos x="85" y="7"/>
                </a:cxn>
                <a:cxn ang="0">
                  <a:pos x="93" y="7"/>
                </a:cxn>
                <a:cxn ang="0">
                  <a:pos x="95" y="7"/>
                </a:cxn>
                <a:cxn ang="0">
                  <a:pos x="99" y="7"/>
                </a:cxn>
                <a:cxn ang="0">
                  <a:pos x="99" y="1"/>
                </a:cxn>
                <a:cxn ang="0">
                  <a:pos x="95" y="0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78" y="0"/>
                </a:cxn>
                <a:cxn ang="0">
                  <a:pos x="72" y="0"/>
                </a:cxn>
                <a:cxn ang="0">
                  <a:pos x="64" y="0"/>
                </a:cxn>
                <a:cxn ang="0">
                  <a:pos x="61" y="0"/>
                </a:cxn>
                <a:cxn ang="0">
                  <a:pos x="55" y="0"/>
                </a:cxn>
                <a:cxn ang="0">
                  <a:pos x="13" y="15"/>
                </a:cxn>
                <a:cxn ang="0">
                  <a:pos x="13" y="15"/>
                </a:cxn>
              </a:cxnLst>
              <a:rect l="0" t="0" r="r" b="b"/>
              <a:pathLst>
                <a:path w="99" h="41">
                  <a:moveTo>
                    <a:pt x="13" y="15"/>
                  </a:moveTo>
                  <a:lnTo>
                    <a:pt x="9" y="15"/>
                  </a:lnTo>
                  <a:lnTo>
                    <a:pt x="4" y="17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13" y="40"/>
                  </a:lnTo>
                  <a:lnTo>
                    <a:pt x="21" y="40"/>
                  </a:lnTo>
                  <a:lnTo>
                    <a:pt x="28" y="41"/>
                  </a:lnTo>
                  <a:lnTo>
                    <a:pt x="34" y="40"/>
                  </a:lnTo>
                  <a:lnTo>
                    <a:pt x="42" y="40"/>
                  </a:lnTo>
                  <a:lnTo>
                    <a:pt x="51" y="40"/>
                  </a:lnTo>
                  <a:lnTo>
                    <a:pt x="63" y="40"/>
                  </a:lnTo>
                  <a:lnTo>
                    <a:pt x="72" y="36"/>
                  </a:lnTo>
                  <a:lnTo>
                    <a:pt x="82" y="36"/>
                  </a:lnTo>
                  <a:lnTo>
                    <a:pt x="87" y="34"/>
                  </a:lnTo>
                  <a:lnTo>
                    <a:pt x="91" y="32"/>
                  </a:lnTo>
                  <a:lnTo>
                    <a:pt x="89" y="26"/>
                  </a:lnTo>
                  <a:lnTo>
                    <a:pt x="85" y="26"/>
                  </a:lnTo>
                  <a:lnTo>
                    <a:pt x="80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55" y="30"/>
                  </a:lnTo>
                  <a:lnTo>
                    <a:pt x="44" y="30"/>
                  </a:lnTo>
                  <a:lnTo>
                    <a:pt x="34" y="30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15" y="26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38" y="15"/>
                  </a:lnTo>
                  <a:lnTo>
                    <a:pt x="47" y="11"/>
                  </a:lnTo>
                  <a:lnTo>
                    <a:pt x="55" y="11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70" y="9"/>
                  </a:lnTo>
                  <a:lnTo>
                    <a:pt x="80" y="9"/>
                  </a:lnTo>
                  <a:lnTo>
                    <a:pt x="85" y="7"/>
                  </a:lnTo>
                  <a:lnTo>
                    <a:pt x="93" y="7"/>
                  </a:lnTo>
                  <a:lnTo>
                    <a:pt x="95" y="7"/>
                  </a:lnTo>
                  <a:lnTo>
                    <a:pt x="99" y="7"/>
                  </a:lnTo>
                  <a:lnTo>
                    <a:pt x="99" y="1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5" y="0"/>
                  </a:lnTo>
                  <a:lnTo>
                    <a:pt x="13" y="15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3" name="Freeform 865"/>
            <p:cNvSpPr>
              <a:spLocks/>
            </p:cNvSpPr>
            <p:nvPr/>
          </p:nvSpPr>
          <p:spPr bwMode="auto">
            <a:xfrm>
              <a:off x="5372100" y="4325938"/>
              <a:ext cx="123825" cy="50800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17"/>
                </a:cxn>
                <a:cxn ang="0">
                  <a:pos x="11" y="28"/>
                </a:cxn>
                <a:cxn ang="0">
                  <a:pos x="19" y="30"/>
                </a:cxn>
                <a:cxn ang="0">
                  <a:pos x="34" y="30"/>
                </a:cxn>
                <a:cxn ang="0">
                  <a:pos x="53" y="28"/>
                </a:cxn>
                <a:cxn ang="0">
                  <a:pos x="68" y="28"/>
                </a:cxn>
                <a:cxn ang="0">
                  <a:pos x="68" y="28"/>
                </a:cxn>
                <a:cxn ang="0">
                  <a:pos x="59" y="28"/>
                </a:cxn>
                <a:cxn ang="0">
                  <a:pos x="45" y="32"/>
                </a:cxn>
                <a:cxn ang="0">
                  <a:pos x="36" y="38"/>
                </a:cxn>
                <a:cxn ang="0">
                  <a:pos x="36" y="43"/>
                </a:cxn>
                <a:cxn ang="0">
                  <a:pos x="49" y="55"/>
                </a:cxn>
                <a:cxn ang="0">
                  <a:pos x="53" y="60"/>
                </a:cxn>
                <a:cxn ang="0">
                  <a:pos x="62" y="62"/>
                </a:cxn>
                <a:cxn ang="0">
                  <a:pos x="78" y="60"/>
                </a:cxn>
                <a:cxn ang="0">
                  <a:pos x="91" y="60"/>
                </a:cxn>
                <a:cxn ang="0">
                  <a:pos x="106" y="59"/>
                </a:cxn>
                <a:cxn ang="0">
                  <a:pos x="119" y="57"/>
                </a:cxn>
                <a:cxn ang="0">
                  <a:pos x="137" y="55"/>
                </a:cxn>
                <a:cxn ang="0">
                  <a:pos x="150" y="51"/>
                </a:cxn>
                <a:cxn ang="0">
                  <a:pos x="154" y="40"/>
                </a:cxn>
                <a:cxn ang="0">
                  <a:pos x="150" y="28"/>
                </a:cxn>
                <a:cxn ang="0">
                  <a:pos x="137" y="22"/>
                </a:cxn>
                <a:cxn ang="0">
                  <a:pos x="119" y="17"/>
                </a:cxn>
                <a:cxn ang="0">
                  <a:pos x="116" y="22"/>
                </a:cxn>
                <a:cxn ang="0">
                  <a:pos x="129" y="28"/>
                </a:cxn>
                <a:cxn ang="0">
                  <a:pos x="138" y="32"/>
                </a:cxn>
                <a:cxn ang="0">
                  <a:pos x="146" y="38"/>
                </a:cxn>
                <a:cxn ang="0">
                  <a:pos x="140" y="43"/>
                </a:cxn>
                <a:cxn ang="0">
                  <a:pos x="125" y="45"/>
                </a:cxn>
                <a:cxn ang="0">
                  <a:pos x="106" y="49"/>
                </a:cxn>
                <a:cxn ang="0">
                  <a:pos x="91" y="51"/>
                </a:cxn>
                <a:cxn ang="0">
                  <a:pos x="79" y="51"/>
                </a:cxn>
                <a:cxn ang="0">
                  <a:pos x="68" y="51"/>
                </a:cxn>
                <a:cxn ang="0">
                  <a:pos x="55" y="47"/>
                </a:cxn>
                <a:cxn ang="0">
                  <a:pos x="51" y="41"/>
                </a:cxn>
                <a:cxn ang="0">
                  <a:pos x="62" y="40"/>
                </a:cxn>
                <a:cxn ang="0">
                  <a:pos x="76" y="38"/>
                </a:cxn>
                <a:cxn ang="0">
                  <a:pos x="85" y="36"/>
                </a:cxn>
                <a:cxn ang="0">
                  <a:pos x="89" y="30"/>
                </a:cxn>
                <a:cxn ang="0">
                  <a:pos x="91" y="22"/>
                </a:cxn>
                <a:cxn ang="0">
                  <a:pos x="81" y="19"/>
                </a:cxn>
                <a:cxn ang="0">
                  <a:pos x="60" y="19"/>
                </a:cxn>
                <a:cxn ang="0">
                  <a:pos x="38" y="21"/>
                </a:cxn>
                <a:cxn ang="0">
                  <a:pos x="21" y="19"/>
                </a:cxn>
                <a:cxn ang="0">
                  <a:pos x="15" y="13"/>
                </a:cxn>
                <a:cxn ang="0">
                  <a:pos x="22" y="3"/>
                </a:cxn>
                <a:cxn ang="0">
                  <a:pos x="9" y="0"/>
                </a:cxn>
              </a:cxnLst>
              <a:rect l="0" t="0" r="r" b="b"/>
              <a:pathLst>
                <a:path w="156" h="64">
                  <a:moveTo>
                    <a:pt x="9" y="0"/>
                  </a:moveTo>
                  <a:lnTo>
                    <a:pt x="5" y="2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22"/>
                  </a:lnTo>
                  <a:lnTo>
                    <a:pt x="11" y="28"/>
                  </a:lnTo>
                  <a:lnTo>
                    <a:pt x="15" y="32"/>
                  </a:lnTo>
                  <a:lnTo>
                    <a:pt x="19" y="30"/>
                  </a:lnTo>
                  <a:lnTo>
                    <a:pt x="26" y="30"/>
                  </a:lnTo>
                  <a:lnTo>
                    <a:pt x="34" y="30"/>
                  </a:lnTo>
                  <a:lnTo>
                    <a:pt x="45" y="30"/>
                  </a:lnTo>
                  <a:lnTo>
                    <a:pt x="53" y="28"/>
                  </a:lnTo>
                  <a:lnTo>
                    <a:pt x="62" y="28"/>
                  </a:lnTo>
                  <a:lnTo>
                    <a:pt x="68" y="28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59" y="28"/>
                  </a:lnTo>
                  <a:lnTo>
                    <a:pt x="51" y="32"/>
                  </a:lnTo>
                  <a:lnTo>
                    <a:pt x="45" y="32"/>
                  </a:lnTo>
                  <a:lnTo>
                    <a:pt x="40" y="34"/>
                  </a:lnTo>
                  <a:lnTo>
                    <a:pt x="36" y="38"/>
                  </a:lnTo>
                  <a:lnTo>
                    <a:pt x="34" y="41"/>
                  </a:lnTo>
                  <a:lnTo>
                    <a:pt x="36" y="43"/>
                  </a:lnTo>
                  <a:lnTo>
                    <a:pt x="41" y="51"/>
                  </a:lnTo>
                  <a:lnTo>
                    <a:pt x="49" y="55"/>
                  </a:lnTo>
                  <a:lnTo>
                    <a:pt x="51" y="57"/>
                  </a:lnTo>
                  <a:lnTo>
                    <a:pt x="53" y="60"/>
                  </a:lnTo>
                  <a:lnTo>
                    <a:pt x="60" y="64"/>
                  </a:lnTo>
                  <a:lnTo>
                    <a:pt x="62" y="62"/>
                  </a:lnTo>
                  <a:lnTo>
                    <a:pt x="74" y="62"/>
                  </a:lnTo>
                  <a:lnTo>
                    <a:pt x="78" y="60"/>
                  </a:lnTo>
                  <a:lnTo>
                    <a:pt x="85" y="60"/>
                  </a:lnTo>
                  <a:lnTo>
                    <a:pt x="91" y="60"/>
                  </a:lnTo>
                  <a:lnTo>
                    <a:pt x="100" y="60"/>
                  </a:lnTo>
                  <a:lnTo>
                    <a:pt x="106" y="59"/>
                  </a:lnTo>
                  <a:lnTo>
                    <a:pt x="114" y="59"/>
                  </a:lnTo>
                  <a:lnTo>
                    <a:pt x="119" y="57"/>
                  </a:lnTo>
                  <a:lnTo>
                    <a:pt x="127" y="57"/>
                  </a:lnTo>
                  <a:lnTo>
                    <a:pt x="137" y="55"/>
                  </a:lnTo>
                  <a:lnTo>
                    <a:pt x="144" y="55"/>
                  </a:lnTo>
                  <a:lnTo>
                    <a:pt x="150" y="51"/>
                  </a:lnTo>
                  <a:lnTo>
                    <a:pt x="154" y="45"/>
                  </a:lnTo>
                  <a:lnTo>
                    <a:pt x="154" y="40"/>
                  </a:lnTo>
                  <a:lnTo>
                    <a:pt x="156" y="36"/>
                  </a:lnTo>
                  <a:lnTo>
                    <a:pt x="150" y="28"/>
                  </a:lnTo>
                  <a:lnTo>
                    <a:pt x="142" y="26"/>
                  </a:lnTo>
                  <a:lnTo>
                    <a:pt x="137" y="22"/>
                  </a:lnTo>
                  <a:lnTo>
                    <a:pt x="129" y="19"/>
                  </a:lnTo>
                  <a:lnTo>
                    <a:pt x="119" y="17"/>
                  </a:lnTo>
                  <a:lnTo>
                    <a:pt x="116" y="19"/>
                  </a:lnTo>
                  <a:lnTo>
                    <a:pt x="116" y="22"/>
                  </a:lnTo>
                  <a:lnTo>
                    <a:pt x="121" y="26"/>
                  </a:lnTo>
                  <a:lnTo>
                    <a:pt x="129" y="28"/>
                  </a:lnTo>
                  <a:lnTo>
                    <a:pt x="135" y="32"/>
                  </a:lnTo>
                  <a:lnTo>
                    <a:pt x="138" y="32"/>
                  </a:lnTo>
                  <a:lnTo>
                    <a:pt x="144" y="34"/>
                  </a:lnTo>
                  <a:lnTo>
                    <a:pt x="146" y="38"/>
                  </a:lnTo>
                  <a:lnTo>
                    <a:pt x="146" y="41"/>
                  </a:lnTo>
                  <a:lnTo>
                    <a:pt x="140" y="43"/>
                  </a:lnTo>
                  <a:lnTo>
                    <a:pt x="135" y="43"/>
                  </a:lnTo>
                  <a:lnTo>
                    <a:pt x="125" y="45"/>
                  </a:lnTo>
                  <a:lnTo>
                    <a:pt x="118" y="47"/>
                  </a:lnTo>
                  <a:lnTo>
                    <a:pt x="106" y="49"/>
                  </a:lnTo>
                  <a:lnTo>
                    <a:pt x="98" y="51"/>
                  </a:lnTo>
                  <a:lnTo>
                    <a:pt x="91" y="51"/>
                  </a:lnTo>
                  <a:lnTo>
                    <a:pt x="85" y="51"/>
                  </a:lnTo>
                  <a:lnTo>
                    <a:pt x="79" y="51"/>
                  </a:lnTo>
                  <a:lnTo>
                    <a:pt x="74" y="51"/>
                  </a:lnTo>
                  <a:lnTo>
                    <a:pt x="68" y="51"/>
                  </a:lnTo>
                  <a:lnTo>
                    <a:pt x="64" y="51"/>
                  </a:lnTo>
                  <a:lnTo>
                    <a:pt x="55" y="47"/>
                  </a:lnTo>
                  <a:lnTo>
                    <a:pt x="51" y="43"/>
                  </a:lnTo>
                  <a:lnTo>
                    <a:pt x="51" y="41"/>
                  </a:lnTo>
                  <a:lnTo>
                    <a:pt x="57" y="40"/>
                  </a:lnTo>
                  <a:lnTo>
                    <a:pt x="62" y="40"/>
                  </a:lnTo>
                  <a:lnTo>
                    <a:pt x="70" y="40"/>
                  </a:lnTo>
                  <a:lnTo>
                    <a:pt x="76" y="38"/>
                  </a:lnTo>
                  <a:lnTo>
                    <a:pt x="81" y="38"/>
                  </a:lnTo>
                  <a:lnTo>
                    <a:pt x="85" y="36"/>
                  </a:lnTo>
                  <a:lnTo>
                    <a:pt x="87" y="34"/>
                  </a:lnTo>
                  <a:lnTo>
                    <a:pt x="89" y="30"/>
                  </a:lnTo>
                  <a:lnTo>
                    <a:pt x="91" y="26"/>
                  </a:lnTo>
                  <a:lnTo>
                    <a:pt x="91" y="22"/>
                  </a:lnTo>
                  <a:lnTo>
                    <a:pt x="87" y="19"/>
                  </a:lnTo>
                  <a:lnTo>
                    <a:pt x="81" y="19"/>
                  </a:lnTo>
                  <a:lnTo>
                    <a:pt x="72" y="19"/>
                  </a:lnTo>
                  <a:lnTo>
                    <a:pt x="60" y="19"/>
                  </a:lnTo>
                  <a:lnTo>
                    <a:pt x="51" y="21"/>
                  </a:lnTo>
                  <a:lnTo>
                    <a:pt x="38" y="21"/>
                  </a:lnTo>
                  <a:lnTo>
                    <a:pt x="28" y="21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5" y="13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24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4" name="Freeform 866"/>
            <p:cNvSpPr>
              <a:spLocks/>
            </p:cNvSpPr>
            <p:nvPr/>
          </p:nvSpPr>
          <p:spPr bwMode="auto">
            <a:xfrm>
              <a:off x="5457825" y="4292601"/>
              <a:ext cx="17462" cy="492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4"/>
                </a:cxn>
                <a:cxn ang="0">
                  <a:pos x="8" y="7"/>
                </a:cxn>
                <a:cxn ang="0">
                  <a:pos x="10" y="11"/>
                </a:cxn>
                <a:cxn ang="0">
                  <a:pos x="13" y="19"/>
                </a:cxn>
                <a:cxn ang="0">
                  <a:pos x="10" y="24"/>
                </a:cxn>
                <a:cxn ang="0">
                  <a:pos x="4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6"/>
                </a:cxn>
                <a:cxn ang="0">
                  <a:pos x="6" y="38"/>
                </a:cxn>
                <a:cxn ang="0">
                  <a:pos x="10" y="42"/>
                </a:cxn>
                <a:cxn ang="0">
                  <a:pos x="6" y="44"/>
                </a:cxn>
                <a:cxn ang="0">
                  <a:pos x="4" y="49"/>
                </a:cxn>
                <a:cxn ang="0">
                  <a:pos x="2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4" y="61"/>
                </a:cxn>
                <a:cxn ang="0">
                  <a:pos x="8" y="63"/>
                </a:cxn>
                <a:cxn ang="0">
                  <a:pos x="13" y="61"/>
                </a:cxn>
                <a:cxn ang="0">
                  <a:pos x="15" y="59"/>
                </a:cxn>
                <a:cxn ang="0">
                  <a:pos x="19" y="53"/>
                </a:cxn>
                <a:cxn ang="0">
                  <a:pos x="23" y="45"/>
                </a:cxn>
                <a:cxn ang="0">
                  <a:pos x="21" y="40"/>
                </a:cxn>
                <a:cxn ang="0">
                  <a:pos x="13" y="34"/>
                </a:cxn>
                <a:cxn ang="0">
                  <a:pos x="10" y="30"/>
                </a:cxn>
                <a:cxn ang="0">
                  <a:pos x="12" y="30"/>
                </a:cxn>
                <a:cxn ang="0">
                  <a:pos x="17" y="28"/>
                </a:cxn>
                <a:cxn ang="0">
                  <a:pos x="21" y="24"/>
                </a:cxn>
                <a:cxn ang="0">
                  <a:pos x="21" y="19"/>
                </a:cxn>
                <a:cxn ang="0">
                  <a:pos x="19" y="11"/>
                </a:cxn>
                <a:cxn ang="0">
                  <a:pos x="15" y="5"/>
                </a:cxn>
                <a:cxn ang="0">
                  <a:pos x="13" y="2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23" h="63">
                  <a:moveTo>
                    <a:pt x="4" y="2"/>
                  </a:moveTo>
                  <a:lnTo>
                    <a:pt x="4" y="4"/>
                  </a:lnTo>
                  <a:lnTo>
                    <a:pt x="8" y="7"/>
                  </a:lnTo>
                  <a:lnTo>
                    <a:pt x="10" y="11"/>
                  </a:lnTo>
                  <a:lnTo>
                    <a:pt x="13" y="19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0" y="42"/>
                  </a:lnTo>
                  <a:lnTo>
                    <a:pt x="6" y="44"/>
                  </a:lnTo>
                  <a:lnTo>
                    <a:pt x="4" y="49"/>
                  </a:lnTo>
                  <a:lnTo>
                    <a:pt x="2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4" y="61"/>
                  </a:lnTo>
                  <a:lnTo>
                    <a:pt x="8" y="63"/>
                  </a:lnTo>
                  <a:lnTo>
                    <a:pt x="13" y="61"/>
                  </a:lnTo>
                  <a:lnTo>
                    <a:pt x="15" y="59"/>
                  </a:lnTo>
                  <a:lnTo>
                    <a:pt x="19" y="53"/>
                  </a:lnTo>
                  <a:lnTo>
                    <a:pt x="23" y="45"/>
                  </a:lnTo>
                  <a:lnTo>
                    <a:pt x="21" y="40"/>
                  </a:lnTo>
                  <a:lnTo>
                    <a:pt x="13" y="34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7" y="28"/>
                  </a:lnTo>
                  <a:lnTo>
                    <a:pt x="21" y="24"/>
                  </a:lnTo>
                  <a:lnTo>
                    <a:pt x="21" y="19"/>
                  </a:lnTo>
                  <a:lnTo>
                    <a:pt x="19" y="11"/>
                  </a:lnTo>
                  <a:lnTo>
                    <a:pt x="15" y="5"/>
                  </a:lnTo>
                  <a:lnTo>
                    <a:pt x="13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5" name="Freeform 867"/>
            <p:cNvSpPr>
              <a:spLocks/>
            </p:cNvSpPr>
            <p:nvPr/>
          </p:nvSpPr>
          <p:spPr bwMode="auto">
            <a:xfrm>
              <a:off x="5481637" y="4297363"/>
              <a:ext cx="34925" cy="57150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0" y="59"/>
                </a:cxn>
                <a:cxn ang="0">
                  <a:pos x="3" y="56"/>
                </a:cxn>
                <a:cxn ang="0">
                  <a:pos x="5" y="48"/>
                </a:cxn>
                <a:cxn ang="0">
                  <a:pos x="7" y="42"/>
                </a:cxn>
                <a:cxn ang="0">
                  <a:pos x="7" y="31"/>
                </a:cxn>
                <a:cxn ang="0">
                  <a:pos x="7" y="19"/>
                </a:cxn>
                <a:cxn ang="0">
                  <a:pos x="7" y="10"/>
                </a:cxn>
                <a:cxn ang="0">
                  <a:pos x="7" y="6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3" y="0"/>
                </a:cxn>
                <a:cxn ang="0">
                  <a:pos x="20" y="2"/>
                </a:cxn>
                <a:cxn ang="0">
                  <a:pos x="28" y="4"/>
                </a:cxn>
                <a:cxn ang="0">
                  <a:pos x="34" y="14"/>
                </a:cxn>
                <a:cxn ang="0">
                  <a:pos x="39" y="19"/>
                </a:cxn>
                <a:cxn ang="0">
                  <a:pos x="43" y="27"/>
                </a:cxn>
                <a:cxn ang="0">
                  <a:pos x="43" y="35"/>
                </a:cxn>
                <a:cxn ang="0">
                  <a:pos x="43" y="42"/>
                </a:cxn>
                <a:cxn ang="0">
                  <a:pos x="39" y="52"/>
                </a:cxn>
                <a:cxn ang="0">
                  <a:pos x="38" y="61"/>
                </a:cxn>
                <a:cxn ang="0">
                  <a:pos x="34" y="69"/>
                </a:cxn>
                <a:cxn ang="0">
                  <a:pos x="30" y="73"/>
                </a:cxn>
                <a:cxn ang="0">
                  <a:pos x="24" y="71"/>
                </a:cxn>
                <a:cxn ang="0">
                  <a:pos x="24" y="65"/>
                </a:cxn>
                <a:cxn ang="0">
                  <a:pos x="26" y="61"/>
                </a:cxn>
                <a:cxn ang="0">
                  <a:pos x="30" y="58"/>
                </a:cxn>
                <a:cxn ang="0">
                  <a:pos x="32" y="50"/>
                </a:cxn>
                <a:cxn ang="0">
                  <a:pos x="34" y="44"/>
                </a:cxn>
                <a:cxn ang="0">
                  <a:pos x="34" y="35"/>
                </a:cxn>
                <a:cxn ang="0">
                  <a:pos x="34" y="29"/>
                </a:cxn>
                <a:cxn ang="0">
                  <a:pos x="32" y="21"/>
                </a:cxn>
                <a:cxn ang="0">
                  <a:pos x="28" y="19"/>
                </a:cxn>
                <a:cxn ang="0">
                  <a:pos x="22" y="14"/>
                </a:cxn>
                <a:cxn ang="0">
                  <a:pos x="19" y="14"/>
                </a:cxn>
                <a:cxn ang="0">
                  <a:pos x="19" y="16"/>
                </a:cxn>
                <a:cxn ang="0">
                  <a:pos x="19" y="27"/>
                </a:cxn>
                <a:cxn ang="0">
                  <a:pos x="19" y="39"/>
                </a:cxn>
                <a:cxn ang="0">
                  <a:pos x="19" y="46"/>
                </a:cxn>
                <a:cxn ang="0">
                  <a:pos x="15" y="50"/>
                </a:cxn>
                <a:cxn ang="0">
                  <a:pos x="13" y="58"/>
                </a:cxn>
                <a:cxn ang="0">
                  <a:pos x="9" y="63"/>
                </a:cxn>
                <a:cxn ang="0">
                  <a:pos x="9" y="65"/>
                </a:cxn>
                <a:cxn ang="0">
                  <a:pos x="0" y="61"/>
                </a:cxn>
                <a:cxn ang="0">
                  <a:pos x="0" y="61"/>
                </a:cxn>
              </a:cxnLst>
              <a:rect l="0" t="0" r="r" b="b"/>
              <a:pathLst>
                <a:path w="43" h="73">
                  <a:moveTo>
                    <a:pt x="0" y="61"/>
                  </a:moveTo>
                  <a:lnTo>
                    <a:pt x="0" y="59"/>
                  </a:lnTo>
                  <a:lnTo>
                    <a:pt x="3" y="56"/>
                  </a:lnTo>
                  <a:lnTo>
                    <a:pt x="5" y="48"/>
                  </a:lnTo>
                  <a:lnTo>
                    <a:pt x="7" y="42"/>
                  </a:lnTo>
                  <a:lnTo>
                    <a:pt x="7" y="31"/>
                  </a:lnTo>
                  <a:lnTo>
                    <a:pt x="7" y="19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4"/>
                  </a:lnTo>
                  <a:lnTo>
                    <a:pt x="9" y="2"/>
                  </a:lnTo>
                  <a:lnTo>
                    <a:pt x="13" y="0"/>
                  </a:lnTo>
                  <a:lnTo>
                    <a:pt x="20" y="2"/>
                  </a:lnTo>
                  <a:lnTo>
                    <a:pt x="28" y="4"/>
                  </a:lnTo>
                  <a:lnTo>
                    <a:pt x="34" y="14"/>
                  </a:lnTo>
                  <a:lnTo>
                    <a:pt x="39" y="19"/>
                  </a:lnTo>
                  <a:lnTo>
                    <a:pt x="43" y="27"/>
                  </a:lnTo>
                  <a:lnTo>
                    <a:pt x="43" y="35"/>
                  </a:lnTo>
                  <a:lnTo>
                    <a:pt x="43" y="42"/>
                  </a:lnTo>
                  <a:lnTo>
                    <a:pt x="39" y="52"/>
                  </a:lnTo>
                  <a:lnTo>
                    <a:pt x="38" y="61"/>
                  </a:lnTo>
                  <a:lnTo>
                    <a:pt x="34" y="69"/>
                  </a:lnTo>
                  <a:lnTo>
                    <a:pt x="30" y="73"/>
                  </a:lnTo>
                  <a:lnTo>
                    <a:pt x="24" y="71"/>
                  </a:lnTo>
                  <a:lnTo>
                    <a:pt x="24" y="65"/>
                  </a:lnTo>
                  <a:lnTo>
                    <a:pt x="26" y="61"/>
                  </a:lnTo>
                  <a:lnTo>
                    <a:pt x="30" y="58"/>
                  </a:lnTo>
                  <a:lnTo>
                    <a:pt x="32" y="50"/>
                  </a:lnTo>
                  <a:lnTo>
                    <a:pt x="34" y="44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2" y="21"/>
                  </a:lnTo>
                  <a:lnTo>
                    <a:pt x="28" y="19"/>
                  </a:lnTo>
                  <a:lnTo>
                    <a:pt x="22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27"/>
                  </a:lnTo>
                  <a:lnTo>
                    <a:pt x="19" y="39"/>
                  </a:lnTo>
                  <a:lnTo>
                    <a:pt x="19" y="46"/>
                  </a:lnTo>
                  <a:lnTo>
                    <a:pt x="15" y="50"/>
                  </a:lnTo>
                  <a:lnTo>
                    <a:pt x="13" y="58"/>
                  </a:lnTo>
                  <a:lnTo>
                    <a:pt x="9" y="63"/>
                  </a:lnTo>
                  <a:lnTo>
                    <a:pt x="9" y="65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6" name="Freeform 868"/>
            <p:cNvSpPr>
              <a:spLocks/>
            </p:cNvSpPr>
            <p:nvPr/>
          </p:nvSpPr>
          <p:spPr bwMode="auto">
            <a:xfrm>
              <a:off x="5380037" y="3965576"/>
              <a:ext cx="147637" cy="304800"/>
            </a:xfrm>
            <a:custGeom>
              <a:avLst/>
              <a:gdLst/>
              <a:ahLst/>
              <a:cxnLst>
                <a:cxn ang="0">
                  <a:pos x="143" y="167"/>
                </a:cxn>
                <a:cxn ang="0">
                  <a:pos x="166" y="156"/>
                </a:cxn>
                <a:cxn ang="0">
                  <a:pos x="175" y="135"/>
                </a:cxn>
                <a:cxn ang="0">
                  <a:pos x="171" y="108"/>
                </a:cxn>
                <a:cxn ang="0">
                  <a:pos x="167" y="80"/>
                </a:cxn>
                <a:cxn ang="0">
                  <a:pos x="171" y="48"/>
                </a:cxn>
                <a:cxn ang="0">
                  <a:pos x="173" y="27"/>
                </a:cxn>
                <a:cxn ang="0">
                  <a:pos x="150" y="13"/>
                </a:cxn>
                <a:cxn ang="0">
                  <a:pos x="141" y="19"/>
                </a:cxn>
                <a:cxn ang="0">
                  <a:pos x="118" y="48"/>
                </a:cxn>
                <a:cxn ang="0">
                  <a:pos x="95" y="72"/>
                </a:cxn>
                <a:cxn ang="0">
                  <a:pos x="72" y="84"/>
                </a:cxn>
                <a:cxn ang="0">
                  <a:pos x="61" y="99"/>
                </a:cxn>
                <a:cxn ang="0">
                  <a:pos x="61" y="122"/>
                </a:cxn>
                <a:cxn ang="0">
                  <a:pos x="72" y="139"/>
                </a:cxn>
                <a:cxn ang="0">
                  <a:pos x="80" y="150"/>
                </a:cxn>
                <a:cxn ang="0">
                  <a:pos x="69" y="183"/>
                </a:cxn>
                <a:cxn ang="0">
                  <a:pos x="51" y="242"/>
                </a:cxn>
                <a:cxn ang="0">
                  <a:pos x="32" y="306"/>
                </a:cxn>
                <a:cxn ang="0">
                  <a:pos x="15" y="358"/>
                </a:cxn>
                <a:cxn ang="0">
                  <a:pos x="10" y="382"/>
                </a:cxn>
                <a:cxn ang="0">
                  <a:pos x="0" y="377"/>
                </a:cxn>
                <a:cxn ang="0">
                  <a:pos x="12" y="342"/>
                </a:cxn>
                <a:cxn ang="0">
                  <a:pos x="27" y="283"/>
                </a:cxn>
                <a:cxn ang="0">
                  <a:pos x="46" y="221"/>
                </a:cxn>
                <a:cxn ang="0">
                  <a:pos x="61" y="169"/>
                </a:cxn>
                <a:cxn ang="0">
                  <a:pos x="67" y="152"/>
                </a:cxn>
                <a:cxn ang="0">
                  <a:pos x="55" y="129"/>
                </a:cxn>
                <a:cxn ang="0">
                  <a:pos x="48" y="107"/>
                </a:cxn>
                <a:cxn ang="0">
                  <a:pos x="53" y="82"/>
                </a:cxn>
                <a:cxn ang="0">
                  <a:pos x="76" y="69"/>
                </a:cxn>
                <a:cxn ang="0">
                  <a:pos x="89" y="61"/>
                </a:cxn>
                <a:cxn ang="0">
                  <a:pos x="116" y="36"/>
                </a:cxn>
                <a:cxn ang="0">
                  <a:pos x="139" y="10"/>
                </a:cxn>
                <a:cxn ang="0">
                  <a:pos x="156" y="0"/>
                </a:cxn>
                <a:cxn ang="0">
                  <a:pos x="179" y="13"/>
                </a:cxn>
                <a:cxn ang="0">
                  <a:pos x="185" y="34"/>
                </a:cxn>
                <a:cxn ang="0">
                  <a:pos x="179" y="53"/>
                </a:cxn>
                <a:cxn ang="0">
                  <a:pos x="175" y="84"/>
                </a:cxn>
                <a:cxn ang="0">
                  <a:pos x="179" y="107"/>
                </a:cxn>
                <a:cxn ang="0">
                  <a:pos x="186" y="129"/>
                </a:cxn>
                <a:cxn ang="0">
                  <a:pos x="183" y="150"/>
                </a:cxn>
                <a:cxn ang="0">
                  <a:pos x="169" y="166"/>
                </a:cxn>
                <a:cxn ang="0">
                  <a:pos x="89" y="344"/>
                </a:cxn>
                <a:cxn ang="0">
                  <a:pos x="93" y="358"/>
                </a:cxn>
              </a:cxnLst>
              <a:rect l="0" t="0" r="r" b="b"/>
              <a:pathLst>
                <a:path w="186" h="384">
                  <a:moveTo>
                    <a:pt x="93" y="358"/>
                  </a:moveTo>
                  <a:lnTo>
                    <a:pt x="80" y="346"/>
                  </a:lnTo>
                  <a:lnTo>
                    <a:pt x="143" y="167"/>
                  </a:lnTo>
                  <a:lnTo>
                    <a:pt x="147" y="167"/>
                  </a:lnTo>
                  <a:lnTo>
                    <a:pt x="154" y="164"/>
                  </a:lnTo>
                  <a:lnTo>
                    <a:pt x="166" y="156"/>
                  </a:lnTo>
                  <a:lnTo>
                    <a:pt x="173" y="148"/>
                  </a:lnTo>
                  <a:lnTo>
                    <a:pt x="175" y="141"/>
                  </a:lnTo>
                  <a:lnTo>
                    <a:pt x="175" y="135"/>
                  </a:lnTo>
                  <a:lnTo>
                    <a:pt x="175" y="128"/>
                  </a:lnTo>
                  <a:lnTo>
                    <a:pt x="175" y="122"/>
                  </a:lnTo>
                  <a:lnTo>
                    <a:pt x="171" y="108"/>
                  </a:lnTo>
                  <a:lnTo>
                    <a:pt x="167" y="97"/>
                  </a:lnTo>
                  <a:lnTo>
                    <a:pt x="167" y="88"/>
                  </a:lnTo>
                  <a:lnTo>
                    <a:pt x="167" y="80"/>
                  </a:lnTo>
                  <a:lnTo>
                    <a:pt x="167" y="69"/>
                  </a:lnTo>
                  <a:lnTo>
                    <a:pt x="169" y="59"/>
                  </a:lnTo>
                  <a:lnTo>
                    <a:pt x="171" y="48"/>
                  </a:lnTo>
                  <a:lnTo>
                    <a:pt x="171" y="38"/>
                  </a:lnTo>
                  <a:lnTo>
                    <a:pt x="171" y="31"/>
                  </a:lnTo>
                  <a:lnTo>
                    <a:pt x="173" y="27"/>
                  </a:lnTo>
                  <a:lnTo>
                    <a:pt x="167" y="19"/>
                  </a:lnTo>
                  <a:lnTo>
                    <a:pt x="158" y="17"/>
                  </a:lnTo>
                  <a:lnTo>
                    <a:pt x="150" y="13"/>
                  </a:lnTo>
                  <a:lnTo>
                    <a:pt x="147" y="13"/>
                  </a:lnTo>
                  <a:lnTo>
                    <a:pt x="145" y="15"/>
                  </a:lnTo>
                  <a:lnTo>
                    <a:pt x="141" y="19"/>
                  </a:lnTo>
                  <a:lnTo>
                    <a:pt x="133" y="27"/>
                  </a:lnTo>
                  <a:lnTo>
                    <a:pt x="128" y="38"/>
                  </a:lnTo>
                  <a:lnTo>
                    <a:pt x="118" y="48"/>
                  </a:lnTo>
                  <a:lnTo>
                    <a:pt x="110" y="57"/>
                  </a:lnTo>
                  <a:lnTo>
                    <a:pt x="101" y="65"/>
                  </a:lnTo>
                  <a:lnTo>
                    <a:pt x="95" y="72"/>
                  </a:lnTo>
                  <a:lnTo>
                    <a:pt x="86" y="74"/>
                  </a:lnTo>
                  <a:lnTo>
                    <a:pt x="80" y="78"/>
                  </a:lnTo>
                  <a:lnTo>
                    <a:pt x="72" y="84"/>
                  </a:lnTo>
                  <a:lnTo>
                    <a:pt x="67" y="88"/>
                  </a:lnTo>
                  <a:lnTo>
                    <a:pt x="63" y="93"/>
                  </a:lnTo>
                  <a:lnTo>
                    <a:pt x="61" y="99"/>
                  </a:lnTo>
                  <a:lnTo>
                    <a:pt x="59" y="107"/>
                  </a:lnTo>
                  <a:lnTo>
                    <a:pt x="61" y="114"/>
                  </a:lnTo>
                  <a:lnTo>
                    <a:pt x="61" y="122"/>
                  </a:lnTo>
                  <a:lnTo>
                    <a:pt x="65" y="129"/>
                  </a:lnTo>
                  <a:lnTo>
                    <a:pt x="69" y="133"/>
                  </a:lnTo>
                  <a:lnTo>
                    <a:pt x="72" y="139"/>
                  </a:lnTo>
                  <a:lnTo>
                    <a:pt x="76" y="147"/>
                  </a:lnTo>
                  <a:lnTo>
                    <a:pt x="80" y="148"/>
                  </a:lnTo>
                  <a:lnTo>
                    <a:pt x="80" y="150"/>
                  </a:lnTo>
                  <a:lnTo>
                    <a:pt x="76" y="158"/>
                  </a:lnTo>
                  <a:lnTo>
                    <a:pt x="72" y="167"/>
                  </a:lnTo>
                  <a:lnTo>
                    <a:pt x="69" y="183"/>
                  </a:lnTo>
                  <a:lnTo>
                    <a:pt x="63" y="200"/>
                  </a:lnTo>
                  <a:lnTo>
                    <a:pt x="57" y="221"/>
                  </a:lnTo>
                  <a:lnTo>
                    <a:pt x="51" y="242"/>
                  </a:lnTo>
                  <a:lnTo>
                    <a:pt x="46" y="264"/>
                  </a:lnTo>
                  <a:lnTo>
                    <a:pt x="40" y="285"/>
                  </a:lnTo>
                  <a:lnTo>
                    <a:pt x="32" y="306"/>
                  </a:lnTo>
                  <a:lnTo>
                    <a:pt x="27" y="327"/>
                  </a:lnTo>
                  <a:lnTo>
                    <a:pt x="21" y="344"/>
                  </a:lnTo>
                  <a:lnTo>
                    <a:pt x="15" y="358"/>
                  </a:lnTo>
                  <a:lnTo>
                    <a:pt x="12" y="371"/>
                  </a:lnTo>
                  <a:lnTo>
                    <a:pt x="10" y="379"/>
                  </a:lnTo>
                  <a:lnTo>
                    <a:pt x="10" y="382"/>
                  </a:lnTo>
                  <a:lnTo>
                    <a:pt x="4" y="384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2" y="369"/>
                  </a:lnTo>
                  <a:lnTo>
                    <a:pt x="6" y="356"/>
                  </a:lnTo>
                  <a:lnTo>
                    <a:pt x="12" y="342"/>
                  </a:lnTo>
                  <a:lnTo>
                    <a:pt x="15" y="323"/>
                  </a:lnTo>
                  <a:lnTo>
                    <a:pt x="21" y="306"/>
                  </a:lnTo>
                  <a:lnTo>
                    <a:pt x="27" y="283"/>
                  </a:lnTo>
                  <a:lnTo>
                    <a:pt x="34" y="264"/>
                  </a:lnTo>
                  <a:lnTo>
                    <a:pt x="40" y="242"/>
                  </a:lnTo>
                  <a:lnTo>
                    <a:pt x="46" y="221"/>
                  </a:lnTo>
                  <a:lnTo>
                    <a:pt x="51" y="202"/>
                  </a:lnTo>
                  <a:lnTo>
                    <a:pt x="57" y="185"/>
                  </a:lnTo>
                  <a:lnTo>
                    <a:pt x="61" y="169"/>
                  </a:lnTo>
                  <a:lnTo>
                    <a:pt x="65" y="160"/>
                  </a:lnTo>
                  <a:lnTo>
                    <a:pt x="67" y="152"/>
                  </a:lnTo>
                  <a:lnTo>
                    <a:pt x="67" y="152"/>
                  </a:lnTo>
                  <a:lnTo>
                    <a:pt x="65" y="147"/>
                  </a:lnTo>
                  <a:lnTo>
                    <a:pt x="59" y="137"/>
                  </a:lnTo>
                  <a:lnTo>
                    <a:pt x="55" y="129"/>
                  </a:lnTo>
                  <a:lnTo>
                    <a:pt x="51" y="122"/>
                  </a:lnTo>
                  <a:lnTo>
                    <a:pt x="50" y="114"/>
                  </a:lnTo>
                  <a:lnTo>
                    <a:pt x="48" y="107"/>
                  </a:lnTo>
                  <a:lnTo>
                    <a:pt x="46" y="97"/>
                  </a:lnTo>
                  <a:lnTo>
                    <a:pt x="50" y="89"/>
                  </a:lnTo>
                  <a:lnTo>
                    <a:pt x="53" y="82"/>
                  </a:lnTo>
                  <a:lnTo>
                    <a:pt x="61" y="78"/>
                  </a:lnTo>
                  <a:lnTo>
                    <a:pt x="67" y="72"/>
                  </a:lnTo>
                  <a:lnTo>
                    <a:pt x="76" y="69"/>
                  </a:lnTo>
                  <a:lnTo>
                    <a:pt x="82" y="67"/>
                  </a:lnTo>
                  <a:lnTo>
                    <a:pt x="86" y="67"/>
                  </a:lnTo>
                  <a:lnTo>
                    <a:pt x="89" y="61"/>
                  </a:lnTo>
                  <a:lnTo>
                    <a:pt x="97" y="55"/>
                  </a:lnTo>
                  <a:lnTo>
                    <a:pt x="105" y="46"/>
                  </a:lnTo>
                  <a:lnTo>
                    <a:pt x="116" y="36"/>
                  </a:lnTo>
                  <a:lnTo>
                    <a:pt x="124" y="27"/>
                  </a:lnTo>
                  <a:lnTo>
                    <a:pt x="133" y="17"/>
                  </a:lnTo>
                  <a:lnTo>
                    <a:pt x="139" y="10"/>
                  </a:lnTo>
                  <a:lnTo>
                    <a:pt x="145" y="8"/>
                  </a:lnTo>
                  <a:lnTo>
                    <a:pt x="148" y="2"/>
                  </a:lnTo>
                  <a:lnTo>
                    <a:pt x="156" y="0"/>
                  </a:lnTo>
                  <a:lnTo>
                    <a:pt x="164" y="2"/>
                  </a:lnTo>
                  <a:lnTo>
                    <a:pt x="173" y="8"/>
                  </a:lnTo>
                  <a:lnTo>
                    <a:pt x="179" y="13"/>
                  </a:lnTo>
                  <a:lnTo>
                    <a:pt x="183" y="19"/>
                  </a:lnTo>
                  <a:lnTo>
                    <a:pt x="183" y="27"/>
                  </a:lnTo>
                  <a:lnTo>
                    <a:pt x="185" y="34"/>
                  </a:lnTo>
                  <a:lnTo>
                    <a:pt x="183" y="38"/>
                  </a:lnTo>
                  <a:lnTo>
                    <a:pt x="181" y="44"/>
                  </a:lnTo>
                  <a:lnTo>
                    <a:pt x="179" y="53"/>
                  </a:lnTo>
                  <a:lnTo>
                    <a:pt x="179" y="63"/>
                  </a:lnTo>
                  <a:lnTo>
                    <a:pt x="177" y="72"/>
                  </a:lnTo>
                  <a:lnTo>
                    <a:pt x="175" y="84"/>
                  </a:lnTo>
                  <a:lnTo>
                    <a:pt x="175" y="89"/>
                  </a:lnTo>
                  <a:lnTo>
                    <a:pt x="177" y="97"/>
                  </a:lnTo>
                  <a:lnTo>
                    <a:pt x="179" y="107"/>
                  </a:lnTo>
                  <a:lnTo>
                    <a:pt x="183" y="118"/>
                  </a:lnTo>
                  <a:lnTo>
                    <a:pt x="185" y="124"/>
                  </a:lnTo>
                  <a:lnTo>
                    <a:pt x="186" y="129"/>
                  </a:lnTo>
                  <a:lnTo>
                    <a:pt x="186" y="137"/>
                  </a:lnTo>
                  <a:lnTo>
                    <a:pt x="186" y="145"/>
                  </a:lnTo>
                  <a:lnTo>
                    <a:pt x="183" y="150"/>
                  </a:lnTo>
                  <a:lnTo>
                    <a:pt x="179" y="156"/>
                  </a:lnTo>
                  <a:lnTo>
                    <a:pt x="175" y="162"/>
                  </a:lnTo>
                  <a:lnTo>
                    <a:pt x="169" y="166"/>
                  </a:lnTo>
                  <a:lnTo>
                    <a:pt x="158" y="169"/>
                  </a:lnTo>
                  <a:lnTo>
                    <a:pt x="147" y="177"/>
                  </a:lnTo>
                  <a:lnTo>
                    <a:pt x="89" y="344"/>
                  </a:lnTo>
                  <a:lnTo>
                    <a:pt x="107" y="358"/>
                  </a:lnTo>
                  <a:lnTo>
                    <a:pt x="95" y="361"/>
                  </a:lnTo>
                  <a:lnTo>
                    <a:pt x="93" y="358"/>
                  </a:lnTo>
                  <a:lnTo>
                    <a:pt x="93" y="3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7" name="Freeform 869"/>
            <p:cNvSpPr>
              <a:spLocks/>
            </p:cNvSpPr>
            <p:nvPr/>
          </p:nvSpPr>
          <p:spPr bwMode="auto">
            <a:xfrm>
              <a:off x="5434012" y="4238626"/>
              <a:ext cx="1587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25"/>
                </a:cxn>
                <a:cxn ang="0">
                  <a:pos x="9" y="25"/>
                </a:cxn>
                <a:cxn ang="0">
                  <a:pos x="19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25">
                  <a:moveTo>
                    <a:pt x="11" y="0"/>
                  </a:moveTo>
                  <a:lnTo>
                    <a:pt x="0" y="25"/>
                  </a:lnTo>
                  <a:lnTo>
                    <a:pt x="9" y="25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8" name="Freeform 870"/>
            <p:cNvSpPr>
              <a:spLocks/>
            </p:cNvSpPr>
            <p:nvPr/>
          </p:nvSpPr>
          <p:spPr bwMode="auto">
            <a:xfrm>
              <a:off x="5364162" y="4208463"/>
              <a:ext cx="31750" cy="42863"/>
            </a:xfrm>
            <a:custGeom>
              <a:avLst/>
              <a:gdLst/>
              <a:ahLst/>
              <a:cxnLst>
                <a:cxn ang="0">
                  <a:pos x="40" y="17"/>
                </a:cxn>
                <a:cxn ang="0">
                  <a:pos x="36" y="15"/>
                </a:cxn>
                <a:cxn ang="0">
                  <a:pos x="31" y="10"/>
                </a:cxn>
                <a:cxn ang="0">
                  <a:pos x="21" y="4"/>
                </a:cxn>
                <a:cxn ang="0">
                  <a:pos x="17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2" y="17"/>
                </a:cxn>
                <a:cxn ang="0">
                  <a:pos x="2" y="23"/>
                </a:cxn>
                <a:cxn ang="0">
                  <a:pos x="6" y="31"/>
                </a:cxn>
                <a:cxn ang="0">
                  <a:pos x="12" y="36"/>
                </a:cxn>
                <a:cxn ang="0">
                  <a:pos x="17" y="42"/>
                </a:cxn>
                <a:cxn ang="0">
                  <a:pos x="25" y="52"/>
                </a:cxn>
                <a:cxn ang="0">
                  <a:pos x="31" y="55"/>
                </a:cxn>
                <a:cxn ang="0">
                  <a:pos x="34" y="46"/>
                </a:cxn>
                <a:cxn ang="0">
                  <a:pos x="31" y="42"/>
                </a:cxn>
                <a:cxn ang="0">
                  <a:pos x="23" y="36"/>
                </a:cxn>
                <a:cxn ang="0">
                  <a:pos x="15" y="27"/>
                </a:cxn>
                <a:cxn ang="0">
                  <a:pos x="14" y="17"/>
                </a:cxn>
                <a:cxn ang="0">
                  <a:pos x="15" y="12"/>
                </a:cxn>
                <a:cxn ang="0">
                  <a:pos x="21" y="12"/>
                </a:cxn>
                <a:cxn ang="0">
                  <a:pos x="23" y="14"/>
                </a:cxn>
                <a:cxn ang="0">
                  <a:pos x="31" y="19"/>
                </a:cxn>
                <a:cxn ang="0">
                  <a:pos x="36" y="25"/>
                </a:cxn>
                <a:cxn ang="0">
                  <a:pos x="40" y="27"/>
                </a:cxn>
                <a:cxn ang="0">
                  <a:pos x="40" y="17"/>
                </a:cxn>
                <a:cxn ang="0">
                  <a:pos x="40" y="17"/>
                </a:cxn>
              </a:cxnLst>
              <a:rect l="0" t="0" r="r" b="b"/>
              <a:pathLst>
                <a:path w="40" h="55">
                  <a:moveTo>
                    <a:pt x="40" y="17"/>
                  </a:moveTo>
                  <a:lnTo>
                    <a:pt x="36" y="15"/>
                  </a:lnTo>
                  <a:lnTo>
                    <a:pt x="31" y="10"/>
                  </a:lnTo>
                  <a:lnTo>
                    <a:pt x="21" y="4"/>
                  </a:lnTo>
                  <a:lnTo>
                    <a:pt x="17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2" y="17"/>
                  </a:lnTo>
                  <a:lnTo>
                    <a:pt x="2" y="23"/>
                  </a:lnTo>
                  <a:lnTo>
                    <a:pt x="6" y="31"/>
                  </a:lnTo>
                  <a:lnTo>
                    <a:pt x="12" y="36"/>
                  </a:lnTo>
                  <a:lnTo>
                    <a:pt x="17" y="42"/>
                  </a:lnTo>
                  <a:lnTo>
                    <a:pt x="25" y="52"/>
                  </a:lnTo>
                  <a:lnTo>
                    <a:pt x="31" y="55"/>
                  </a:lnTo>
                  <a:lnTo>
                    <a:pt x="34" y="46"/>
                  </a:lnTo>
                  <a:lnTo>
                    <a:pt x="31" y="42"/>
                  </a:lnTo>
                  <a:lnTo>
                    <a:pt x="23" y="36"/>
                  </a:lnTo>
                  <a:lnTo>
                    <a:pt x="15" y="27"/>
                  </a:lnTo>
                  <a:lnTo>
                    <a:pt x="14" y="17"/>
                  </a:lnTo>
                  <a:lnTo>
                    <a:pt x="15" y="12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31" y="19"/>
                  </a:lnTo>
                  <a:lnTo>
                    <a:pt x="36" y="25"/>
                  </a:lnTo>
                  <a:lnTo>
                    <a:pt x="40" y="27"/>
                  </a:lnTo>
                  <a:lnTo>
                    <a:pt x="40" y="17"/>
                  </a:lnTo>
                  <a:lnTo>
                    <a:pt x="4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9" name="Freeform 871"/>
            <p:cNvSpPr>
              <a:spLocks/>
            </p:cNvSpPr>
            <p:nvPr/>
          </p:nvSpPr>
          <p:spPr bwMode="auto">
            <a:xfrm>
              <a:off x="5389562" y="4022726"/>
              <a:ext cx="114300" cy="252413"/>
            </a:xfrm>
            <a:custGeom>
              <a:avLst/>
              <a:gdLst/>
              <a:ahLst/>
              <a:cxnLst>
                <a:cxn ang="0">
                  <a:pos x="0" y="314"/>
                </a:cxn>
                <a:cxn ang="0">
                  <a:pos x="104" y="0"/>
                </a:cxn>
                <a:cxn ang="0">
                  <a:pos x="144" y="16"/>
                </a:cxn>
                <a:cxn ang="0">
                  <a:pos x="49" y="305"/>
                </a:cxn>
                <a:cxn ang="0">
                  <a:pos x="9" y="320"/>
                </a:cxn>
                <a:cxn ang="0">
                  <a:pos x="0" y="314"/>
                </a:cxn>
                <a:cxn ang="0">
                  <a:pos x="0" y="314"/>
                </a:cxn>
              </a:cxnLst>
              <a:rect l="0" t="0" r="r" b="b"/>
              <a:pathLst>
                <a:path w="144" h="320">
                  <a:moveTo>
                    <a:pt x="0" y="314"/>
                  </a:moveTo>
                  <a:lnTo>
                    <a:pt x="104" y="0"/>
                  </a:lnTo>
                  <a:lnTo>
                    <a:pt x="144" y="16"/>
                  </a:lnTo>
                  <a:lnTo>
                    <a:pt x="49" y="305"/>
                  </a:lnTo>
                  <a:lnTo>
                    <a:pt x="9" y="320"/>
                  </a:lnTo>
                  <a:lnTo>
                    <a:pt x="0" y="314"/>
                  </a:lnTo>
                  <a:lnTo>
                    <a:pt x="0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0" name="Freeform 872"/>
            <p:cNvSpPr>
              <a:spLocks/>
            </p:cNvSpPr>
            <p:nvPr/>
          </p:nvSpPr>
          <p:spPr bwMode="auto">
            <a:xfrm>
              <a:off x="5419725" y="4368801"/>
              <a:ext cx="74612" cy="109538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123"/>
                </a:cxn>
                <a:cxn ang="0">
                  <a:pos x="5" y="123"/>
                </a:cxn>
                <a:cxn ang="0">
                  <a:pos x="11" y="121"/>
                </a:cxn>
                <a:cxn ang="0">
                  <a:pos x="20" y="121"/>
                </a:cxn>
                <a:cxn ang="0">
                  <a:pos x="30" y="116"/>
                </a:cxn>
                <a:cxn ang="0">
                  <a:pos x="41" y="112"/>
                </a:cxn>
                <a:cxn ang="0">
                  <a:pos x="51" y="104"/>
                </a:cxn>
                <a:cxn ang="0">
                  <a:pos x="60" y="97"/>
                </a:cxn>
                <a:cxn ang="0">
                  <a:pos x="68" y="87"/>
                </a:cxn>
                <a:cxn ang="0">
                  <a:pos x="74" y="78"/>
                </a:cxn>
                <a:cxn ang="0">
                  <a:pos x="78" y="70"/>
                </a:cxn>
                <a:cxn ang="0">
                  <a:pos x="81" y="66"/>
                </a:cxn>
                <a:cxn ang="0">
                  <a:pos x="83" y="53"/>
                </a:cxn>
                <a:cxn ang="0">
                  <a:pos x="83" y="43"/>
                </a:cxn>
                <a:cxn ang="0">
                  <a:pos x="79" y="38"/>
                </a:cxn>
                <a:cxn ang="0">
                  <a:pos x="76" y="32"/>
                </a:cxn>
                <a:cxn ang="0">
                  <a:pos x="72" y="24"/>
                </a:cxn>
                <a:cxn ang="0">
                  <a:pos x="66" y="17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70" y="0"/>
                </a:cxn>
                <a:cxn ang="0">
                  <a:pos x="74" y="4"/>
                </a:cxn>
                <a:cxn ang="0">
                  <a:pos x="78" y="7"/>
                </a:cxn>
                <a:cxn ang="0">
                  <a:pos x="81" y="13"/>
                </a:cxn>
                <a:cxn ang="0">
                  <a:pos x="85" y="19"/>
                </a:cxn>
                <a:cxn ang="0">
                  <a:pos x="89" y="28"/>
                </a:cxn>
                <a:cxn ang="0">
                  <a:pos x="91" y="40"/>
                </a:cxn>
                <a:cxn ang="0">
                  <a:pos x="95" y="53"/>
                </a:cxn>
                <a:cxn ang="0">
                  <a:pos x="93" y="63"/>
                </a:cxn>
                <a:cxn ang="0">
                  <a:pos x="91" y="74"/>
                </a:cxn>
                <a:cxn ang="0">
                  <a:pos x="87" y="82"/>
                </a:cxn>
                <a:cxn ang="0">
                  <a:pos x="85" y="91"/>
                </a:cxn>
                <a:cxn ang="0">
                  <a:pos x="78" y="97"/>
                </a:cxn>
                <a:cxn ang="0">
                  <a:pos x="74" y="102"/>
                </a:cxn>
                <a:cxn ang="0">
                  <a:pos x="70" y="106"/>
                </a:cxn>
                <a:cxn ang="0">
                  <a:pos x="64" y="112"/>
                </a:cxn>
                <a:cxn ang="0">
                  <a:pos x="57" y="114"/>
                </a:cxn>
                <a:cxn ang="0">
                  <a:pos x="47" y="120"/>
                </a:cxn>
                <a:cxn ang="0">
                  <a:pos x="38" y="123"/>
                </a:cxn>
                <a:cxn ang="0">
                  <a:pos x="28" y="127"/>
                </a:cxn>
                <a:cxn ang="0">
                  <a:pos x="17" y="131"/>
                </a:cxn>
                <a:cxn ang="0">
                  <a:pos x="9" y="133"/>
                </a:cxn>
                <a:cxn ang="0">
                  <a:pos x="3" y="135"/>
                </a:cxn>
                <a:cxn ang="0">
                  <a:pos x="1" y="137"/>
                </a:cxn>
                <a:cxn ang="0">
                  <a:pos x="0" y="123"/>
                </a:cxn>
                <a:cxn ang="0">
                  <a:pos x="0" y="123"/>
                </a:cxn>
              </a:cxnLst>
              <a:rect l="0" t="0" r="r" b="b"/>
              <a:pathLst>
                <a:path w="95" h="137">
                  <a:moveTo>
                    <a:pt x="0" y="123"/>
                  </a:moveTo>
                  <a:lnTo>
                    <a:pt x="0" y="123"/>
                  </a:lnTo>
                  <a:lnTo>
                    <a:pt x="5" y="123"/>
                  </a:lnTo>
                  <a:lnTo>
                    <a:pt x="11" y="121"/>
                  </a:lnTo>
                  <a:lnTo>
                    <a:pt x="20" y="121"/>
                  </a:lnTo>
                  <a:lnTo>
                    <a:pt x="30" y="116"/>
                  </a:lnTo>
                  <a:lnTo>
                    <a:pt x="41" y="112"/>
                  </a:lnTo>
                  <a:lnTo>
                    <a:pt x="51" y="104"/>
                  </a:lnTo>
                  <a:lnTo>
                    <a:pt x="60" y="97"/>
                  </a:lnTo>
                  <a:lnTo>
                    <a:pt x="68" y="87"/>
                  </a:lnTo>
                  <a:lnTo>
                    <a:pt x="74" y="78"/>
                  </a:lnTo>
                  <a:lnTo>
                    <a:pt x="78" y="70"/>
                  </a:lnTo>
                  <a:lnTo>
                    <a:pt x="81" y="66"/>
                  </a:lnTo>
                  <a:lnTo>
                    <a:pt x="83" y="53"/>
                  </a:lnTo>
                  <a:lnTo>
                    <a:pt x="83" y="43"/>
                  </a:lnTo>
                  <a:lnTo>
                    <a:pt x="79" y="38"/>
                  </a:lnTo>
                  <a:lnTo>
                    <a:pt x="76" y="32"/>
                  </a:lnTo>
                  <a:lnTo>
                    <a:pt x="72" y="24"/>
                  </a:lnTo>
                  <a:lnTo>
                    <a:pt x="66" y="17"/>
                  </a:lnTo>
                  <a:lnTo>
                    <a:pt x="57" y="5"/>
                  </a:lnTo>
                  <a:lnTo>
                    <a:pt x="53" y="2"/>
                  </a:lnTo>
                  <a:lnTo>
                    <a:pt x="70" y="0"/>
                  </a:lnTo>
                  <a:lnTo>
                    <a:pt x="74" y="4"/>
                  </a:lnTo>
                  <a:lnTo>
                    <a:pt x="78" y="7"/>
                  </a:lnTo>
                  <a:lnTo>
                    <a:pt x="81" y="13"/>
                  </a:lnTo>
                  <a:lnTo>
                    <a:pt x="85" y="19"/>
                  </a:lnTo>
                  <a:lnTo>
                    <a:pt x="89" y="28"/>
                  </a:lnTo>
                  <a:lnTo>
                    <a:pt x="91" y="40"/>
                  </a:lnTo>
                  <a:lnTo>
                    <a:pt x="95" y="53"/>
                  </a:lnTo>
                  <a:lnTo>
                    <a:pt x="93" y="63"/>
                  </a:lnTo>
                  <a:lnTo>
                    <a:pt x="91" y="74"/>
                  </a:lnTo>
                  <a:lnTo>
                    <a:pt x="87" y="82"/>
                  </a:lnTo>
                  <a:lnTo>
                    <a:pt x="85" y="91"/>
                  </a:lnTo>
                  <a:lnTo>
                    <a:pt x="78" y="97"/>
                  </a:lnTo>
                  <a:lnTo>
                    <a:pt x="74" y="102"/>
                  </a:lnTo>
                  <a:lnTo>
                    <a:pt x="70" y="106"/>
                  </a:lnTo>
                  <a:lnTo>
                    <a:pt x="64" y="112"/>
                  </a:lnTo>
                  <a:lnTo>
                    <a:pt x="57" y="114"/>
                  </a:lnTo>
                  <a:lnTo>
                    <a:pt x="47" y="120"/>
                  </a:lnTo>
                  <a:lnTo>
                    <a:pt x="38" y="123"/>
                  </a:lnTo>
                  <a:lnTo>
                    <a:pt x="28" y="127"/>
                  </a:lnTo>
                  <a:lnTo>
                    <a:pt x="17" y="131"/>
                  </a:lnTo>
                  <a:lnTo>
                    <a:pt x="9" y="133"/>
                  </a:lnTo>
                  <a:lnTo>
                    <a:pt x="3" y="135"/>
                  </a:lnTo>
                  <a:lnTo>
                    <a:pt x="1" y="137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1" name="Freeform 873"/>
            <p:cNvSpPr>
              <a:spLocks/>
            </p:cNvSpPr>
            <p:nvPr/>
          </p:nvSpPr>
          <p:spPr bwMode="auto">
            <a:xfrm>
              <a:off x="5472112" y="4332288"/>
              <a:ext cx="92075" cy="233363"/>
            </a:xfrm>
            <a:custGeom>
              <a:avLst/>
              <a:gdLst/>
              <a:ahLst/>
              <a:cxnLst>
                <a:cxn ang="0">
                  <a:pos x="51" y="10"/>
                </a:cxn>
                <a:cxn ang="0">
                  <a:pos x="69" y="25"/>
                </a:cxn>
                <a:cxn ang="0">
                  <a:pos x="84" y="44"/>
                </a:cxn>
                <a:cxn ang="0">
                  <a:pos x="97" y="65"/>
                </a:cxn>
                <a:cxn ang="0">
                  <a:pos x="107" y="91"/>
                </a:cxn>
                <a:cxn ang="0">
                  <a:pos x="110" y="126"/>
                </a:cxn>
                <a:cxn ang="0">
                  <a:pos x="103" y="160"/>
                </a:cxn>
                <a:cxn ang="0">
                  <a:pos x="86" y="200"/>
                </a:cxn>
                <a:cxn ang="0">
                  <a:pos x="65" y="228"/>
                </a:cxn>
                <a:cxn ang="0">
                  <a:pos x="50" y="251"/>
                </a:cxn>
                <a:cxn ang="0">
                  <a:pos x="34" y="266"/>
                </a:cxn>
                <a:cxn ang="0">
                  <a:pos x="21" y="278"/>
                </a:cxn>
                <a:cxn ang="0">
                  <a:pos x="12" y="285"/>
                </a:cxn>
                <a:cxn ang="0">
                  <a:pos x="4" y="289"/>
                </a:cxn>
                <a:cxn ang="0">
                  <a:pos x="0" y="289"/>
                </a:cxn>
                <a:cxn ang="0">
                  <a:pos x="4" y="293"/>
                </a:cxn>
                <a:cxn ang="0">
                  <a:pos x="17" y="295"/>
                </a:cxn>
                <a:cxn ang="0">
                  <a:pos x="32" y="285"/>
                </a:cxn>
                <a:cxn ang="0">
                  <a:pos x="46" y="276"/>
                </a:cxn>
                <a:cxn ang="0">
                  <a:pos x="61" y="261"/>
                </a:cxn>
                <a:cxn ang="0">
                  <a:pos x="76" y="242"/>
                </a:cxn>
                <a:cxn ang="0">
                  <a:pos x="91" y="219"/>
                </a:cxn>
                <a:cxn ang="0">
                  <a:pos x="105" y="190"/>
                </a:cxn>
                <a:cxn ang="0">
                  <a:pos x="114" y="156"/>
                </a:cxn>
                <a:cxn ang="0">
                  <a:pos x="116" y="124"/>
                </a:cxn>
                <a:cxn ang="0">
                  <a:pos x="114" y="95"/>
                </a:cxn>
                <a:cxn ang="0">
                  <a:pos x="107" y="67"/>
                </a:cxn>
                <a:cxn ang="0">
                  <a:pos x="95" y="44"/>
                </a:cxn>
                <a:cxn ang="0">
                  <a:pos x="82" y="25"/>
                </a:cxn>
                <a:cxn ang="0">
                  <a:pos x="69" y="12"/>
                </a:cxn>
                <a:cxn ang="0">
                  <a:pos x="55" y="2"/>
                </a:cxn>
                <a:cxn ang="0">
                  <a:pos x="50" y="8"/>
                </a:cxn>
              </a:cxnLst>
              <a:rect l="0" t="0" r="r" b="b"/>
              <a:pathLst>
                <a:path w="116" h="295">
                  <a:moveTo>
                    <a:pt x="50" y="8"/>
                  </a:moveTo>
                  <a:lnTo>
                    <a:pt x="51" y="10"/>
                  </a:lnTo>
                  <a:lnTo>
                    <a:pt x="63" y="19"/>
                  </a:lnTo>
                  <a:lnTo>
                    <a:pt x="69" y="25"/>
                  </a:lnTo>
                  <a:lnTo>
                    <a:pt x="76" y="34"/>
                  </a:lnTo>
                  <a:lnTo>
                    <a:pt x="84" y="44"/>
                  </a:lnTo>
                  <a:lnTo>
                    <a:pt x="91" y="55"/>
                  </a:lnTo>
                  <a:lnTo>
                    <a:pt x="97" y="65"/>
                  </a:lnTo>
                  <a:lnTo>
                    <a:pt x="105" y="80"/>
                  </a:lnTo>
                  <a:lnTo>
                    <a:pt x="107" y="91"/>
                  </a:lnTo>
                  <a:lnTo>
                    <a:pt x="110" y="109"/>
                  </a:lnTo>
                  <a:lnTo>
                    <a:pt x="110" y="126"/>
                  </a:lnTo>
                  <a:lnTo>
                    <a:pt x="109" y="143"/>
                  </a:lnTo>
                  <a:lnTo>
                    <a:pt x="103" y="160"/>
                  </a:lnTo>
                  <a:lnTo>
                    <a:pt x="95" y="181"/>
                  </a:lnTo>
                  <a:lnTo>
                    <a:pt x="86" y="200"/>
                  </a:lnTo>
                  <a:lnTo>
                    <a:pt x="74" y="215"/>
                  </a:lnTo>
                  <a:lnTo>
                    <a:pt x="65" y="228"/>
                  </a:lnTo>
                  <a:lnTo>
                    <a:pt x="59" y="242"/>
                  </a:lnTo>
                  <a:lnTo>
                    <a:pt x="50" y="251"/>
                  </a:lnTo>
                  <a:lnTo>
                    <a:pt x="42" y="261"/>
                  </a:lnTo>
                  <a:lnTo>
                    <a:pt x="34" y="266"/>
                  </a:lnTo>
                  <a:lnTo>
                    <a:pt x="29" y="274"/>
                  </a:lnTo>
                  <a:lnTo>
                    <a:pt x="21" y="278"/>
                  </a:lnTo>
                  <a:lnTo>
                    <a:pt x="15" y="284"/>
                  </a:lnTo>
                  <a:lnTo>
                    <a:pt x="12" y="285"/>
                  </a:lnTo>
                  <a:lnTo>
                    <a:pt x="8" y="287"/>
                  </a:lnTo>
                  <a:lnTo>
                    <a:pt x="4" y="289"/>
                  </a:lnTo>
                  <a:lnTo>
                    <a:pt x="2" y="289"/>
                  </a:lnTo>
                  <a:lnTo>
                    <a:pt x="0" y="289"/>
                  </a:lnTo>
                  <a:lnTo>
                    <a:pt x="0" y="291"/>
                  </a:lnTo>
                  <a:lnTo>
                    <a:pt x="4" y="293"/>
                  </a:lnTo>
                  <a:lnTo>
                    <a:pt x="12" y="295"/>
                  </a:lnTo>
                  <a:lnTo>
                    <a:pt x="17" y="295"/>
                  </a:lnTo>
                  <a:lnTo>
                    <a:pt x="29" y="289"/>
                  </a:lnTo>
                  <a:lnTo>
                    <a:pt x="32" y="285"/>
                  </a:lnTo>
                  <a:lnTo>
                    <a:pt x="40" y="282"/>
                  </a:lnTo>
                  <a:lnTo>
                    <a:pt x="46" y="276"/>
                  </a:lnTo>
                  <a:lnTo>
                    <a:pt x="55" y="270"/>
                  </a:lnTo>
                  <a:lnTo>
                    <a:pt x="61" y="261"/>
                  </a:lnTo>
                  <a:lnTo>
                    <a:pt x="69" y="251"/>
                  </a:lnTo>
                  <a:lnTo>
                    <a:pt x="76" y="242"/>
                  </a:lnTo>
                  <a:lnTo>
                    <a:pt x="84" y="232"/>
                  </a:lnTo>
                  <a:lnTo>
                    <a:pt x="91" y="219"/>
                  </a:lnTo>
                  <a:lnTo>
                    <a:pt x="97" y="206"/>
                  </a:lnTo>
                  <a:lnTo>
                    <a:pt x="105" y="190"/>
                  </a:lnTo>
                  <a:lnTo>
                    <a:pt x="110" y="175"/>
                  </a:lnTo>
                  <a:lnTo>
                    <a:pt x="114" y="156"/>
                  </a:lnTo>
                  <a:lnTo>
                    <a:pt x="116" y="141"/>
                  </a:lnTo>
                  <a:lnTo>
                    <a:pt x="116" y="124"/>
                  </a:lnTo>
                  <a:lnTo>
                    <a:pt x="116" y="111"/>
                  </a:lnTo>
                  <a:lnTo>
                    <a:pt x="114" y="95"/>
                  </a:lnTo>
                  <a:lnTo>
                    <a:pt x="110" y="82"/>
                  </a:lnTo>
                  <a:lnTo>
                    <a:pt x="107" y="67"/>
                  </a:lnTo>
                  <a:lnTo>
                    <a:pt x="103" y="57"/>
                  </a:lnTo>
                  <a:lnTo>
                    <a:pt x="95" y="44"/>
                  </a:lnTo>
                  <a:lnTo>
                    <a:pt x="89" y="34"/>
                  </a:lnTo>
                  <a:lnTo>
                    <a:pt x="82" y="25"/>
                  </a:lnTo>
                  <a:lnTo>
                    <a:pt x="76" y="19"/>
                  </a:lnTo>
                  <a:lnTo>
                    <a:pt x="69" y="12"/>
                  </a:lnTo>
                  <a:lnTo>
                    <a:pt x="63" y="6"/>
                  </a:lnTo>
                  <a:lnTo>
                    <a:pt x="55" y="2"/>
                  </a:lnTo>
                  <a:lnTo>
                    <a:pt x="50" y="0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2" name="Freeform 874"/>
            <p:cNvSpPr>
              <a:spLocks/>
            </p:cNvSpPr>
            <p:nvPr/>
          </p:nvSpPr>
          <p:spPr bwMode="auto">
            <a:xfrm>
              <a:off x="4906962" y="4821238"/>
              <a:ext cx="584200" cy="742950"/>
            </a:xfrm>
            <a:custGeom>
              <a:avLst/>
              <a:gdLst/>
              <a:ahLst/>
              <a:cxnLst>
                <a:cxn ang="0">
                  <a:pos x="281" y="21"/>
                </a:cxn>
                <a:cxn ang="0">
                  <a:pos x="283" y="67"/>
                </a:cxn>
                <a:cxn ang="0">
                  <a:pos x="253" y="109"/>
                </a:cxn>
                <a:cxn ang="0">
                  <a:pos x="169" y="120"/>
                </a:cxn>
                <a:cxn ang="0">
                  <a:pos x="137" y="158"/>
                </a:cxn>
                <a:cxn ang="0">
                  <a:pos x="74" y="263"/>
                </a:cxn>
                <a:cxn ang="0">
                  <a:pos x="15" y="423"/>
                </a:cxn>
                <a:cxn ang="0">
                  <a:pos x="4" y="630"/>
                </a:cxn>
                <a:cxn ang="0">
                  <a:pos x="82" y="816"/>
                </a:cxn>
                <a:cxn ang="0">
                  <a:pos x="238" y="921"/>
                </a:cxn>
                <a:cxn ang="0">
                  <a:pos x="422" y="934"/>
                </a:cxn>
                <a:cxn ang="0">
                  <a:pos x="591" y="849"/>
                </a:cxn>
                <a:cxn ang="0">
                  <a:pos x="694" y="674"/>
                </a:cxn>
                <a:cxn ang="0">
                  <a:pos x="734" y="472"/>
                </a:cxn>
                <a:cxn ang="0">
                  <a:pos x="738" y="305"/>
                </a:cxn>
                <a:cxn ang="0">
                  <a:pos x="732" y="234"/>
                </a:cxn>
                <a:cxn ang="0">
                  <a:pos x="713" y="227"/>
                </a:cxn>
                <a:cxn ang="0">
                  <a:pos x="673" y="204"/>
                </a:cxn>
                <a:cxn ang="0">
                  <a:pos x="635" y="166"/>
                </a:cxn>
                <a:cxn ang="0">
                  <a:pos x="622" y="114"/>
                </a:cxn>
                <a:cxn ang="0">
                  <a:pos x="635" y="65"/>
                </a:cxn>
                <a:cxn ang="0">
                  <a:pos x="654" y="37"/>
                </a:cxn>
                <a:cxn ang="0">
                  <a:pos x="690" y="21"/>
                </a:cxn>
                <a:cxn ang="0">
                  <a:pos x="719" y="35"/>
                </a:cxn>
                <a:cxn ang="0">
                  <a:pos x="717" y="17"/>
                </a:cxn>
                <a:cxn ang="0">
                  <a:pos x="694" y="6"/>
                </a:cxn>
                <a:cxn ang="0">
                  <a:pos x="662" y="10"/>
                </a:cxn>
                <a:cxn ang="0">
                  <a:pos x="635" y="31"/>
                </a:cxn>
                <a:cxn ang="0">
                  <a:pos x="616" y="54"/>
                </a:cxn>
                <a:cxn ang="0">
                  <a:pos x="607" y="82"/>
                </a:cxn>
                <a:cxn ang="0">
                  <a:pos x="607" y="114"/>
                </a:cxn>
                <a:cxn ang="0">
                  <a:pos x="612" y="153"/>
                </a:cxn>
                <a:cxn ang="0">
                  <a:pos x="620" y="179"/>
                </a:cxn>
                <a:cxn ang="0">
                  <a:pos x="641" y="198"/>
                </a:cxn>
                <a:cxn ang="0">
                  <a:pos x="683" y="223"/>
                </a:cxn>
                <a:cxn ang="0">
                  <a:pos x="717" y="259"/>
                </a:cxn>
                <a:cxn ang="0">
                  <a:pos x="719" y="392"/>
                </a:cxn>
                <a:cxn ang="0">
                  <a:pos x="702" y="586"/>
                </a:cxn>
                <a:cxn ang="0">
                  <a:pos x="641" y="765"/>
                </a:cxn>
                <a:cxn ang="0">
                  <a:pos x="521" y="869"/>
                </a:cxn>
                <a:cxn ang="0">
                  <a:pos x="388" y="911"/>
                </a:cxn>
                <a:cxn ang="0">
                  <a:pos x="261" y="906"/>
                </a:cxn>
                <a:cxn ang="0">
                  <a:pos x="152" y="852"/>
                </a:cxn>
                <a:cxn ang="0">
                  <a:pos x="74" y="759"/>
                </a:cxn>
                <a:cxn ang="0">
                  <a:pos x="32" y="651"/>
                </a:cxn>
                <a:cxn ang="0">
                  <a:pos x="17" y="542"/>
                </a:cxn>
                <a:cxn ang="0">
                  <a:pos x="27" y="447"/>
                </a:cxn>
                <a:cxn ang="0">
                  <a:pos x="49" y="367"/>
                </a:cxn>
                <a:cxn ang="0">
                  <a:pos x="95" y="280"/>
                </a:cxn>
                <a:cxn ang="0">
                  <a:pos x="145" y="200"/>
                </a:cxn>
                <a:cxn ang="0">
                  <a:pos x="177" y="149"/>
                </a:cxn>
                <a:cxn ang="0">
                  <a:pos x="194" y="141"/>
                </a:cxn>
                <a:cxn ang="0">
                  <a:pos x="224" y="137"/>
                </a:cxn>
                <a:cxn ang="0">
                  <a:pos x="261" y="126"/>
                </a:cxn>
                <a:cxn ang="0">
                  <a:pos x="293" y="101"/>
                </a:cxn>
                <a:cxn ang="0">
                  <a:pos x="306" y="65"/>
                </a:cxn>
                <a:cxn ang="0">
                  <a:pos x="306" y="35"/>
                </a:cxn>
                <a:cxn ang="0">
                  <a:pos x="299" y="10"/>
                </a:cxn>
                <a:cxn ang="0">
                  <a:pos x="278" y="0"/>
                </a:cxn>
              </a:cxnLst>
              <a:rect l="0" t="0" r="r" b="b"/>
              <a:pathLst>
                <a:path w="738" h="938">
                  <a:moveTo>
                    <a:pt x="278" y="0"/>
                  </a:moveTo>
                  <a:lnTo>
                    <a:pt x="278" y="4"/>
                  </a:lnTo>
                  <a:lnTo>
                    <a:pt x="280" y="12"/>
                  </a:lnTo>
                  <a:lnTo>
                    <a:pt x="281" y="21"/>
                  </a:lnTo>
                  <a:lnTo>
                    <a:pt x="283" y="31"/>
                  </a:lnTo>
                  <a:lnTo>
                    <a:pt x="285" y="42"/>
                  </a:lnTo>
                  <a:lnTo>
                    <a:pt x="283" y="54"/>
                  </a:lnTo>
                  <a:lnTo>
                    <a:pt x="283" y="67"/>
                  </a:lnTo>
                  <a:lnTo>
                    <a:pt x="278" y="78"/>
                  </a:lnTo>
                  <a:lnTo>
                    <a:pt x="272" y="90"/>
                  </a:lnTo>
                  <a:lnTo>
                    <a:pt x="262" y="99"/>
                  </a:lnTo>
                  <a:lnTo>
                    <a:pt x="253" y="109"/>
                  </a:lnTo>
                  <a:lnTo>
                    <a:pt x="238" y="114"/>
                  </a:lnTo>
                  <a:lnTo>
                    <a:pt x="219" y="118"/>
                  </a:lnTo>
                  <a:lnTo>
                    <a:pt x="196" y="122"/>
                  </a:lnTo>
                  <a:lnTo>
                    <a:pt x="169" y="120"/>
                  </a:lnTo>
                  <a:lnTo>
                    <a:pt x="165" y="122"/>
                  </a:lnTo>
                  <a:lnTo>
                    <a:pt x="160" y="130"/>
                  </a:lnTo>
                  <a:lnTo>
                    <a:pt x="150" y="139"/>
                  </a:lnTo>
                  <a:lnTo>
                    <a:pt x="137" y="158"/>
                  </a:lnTo>
                  <a:lnTo>
                    <a:pt x="122" y="177"/>
                  </a:lnTo>
                  <a:lnTo>
                    <a:pt x="107" y="202"/>
                  </a:lnTo>
                  <a:lnTo>
                    <a:pt x="91" y="229"/>
                  </a:lnTo>
                  <a:lnTo>
                    <a:pt x="74" y="263"/>
                  </a:lnTo>
                  <a:lnTo>
                    <a:pt x="57" y="297"/>
                  </a:lnTo>
                  <a:lnTo>
                    <a:pt x="42" y="337"/>
                  </a:lnTo>
                  <a:lnTo>
                    <a:pt x="27" y="377"/>
                  </a:lnTo>
                  <a:lnTo>
                    <a:pt x="15" y="423"/>
                  </a:lnTo>
                  <a:lnTo>
                    <a:pt x="6" y="470"/>
                  </a:lnTo>
                  <a:lnTo>
                    <a:pt x="0" y="521"/>
                  </a:lnTo>
                  <a:lnTo>
                    <a:pt x="0" y="573"/>
                  </a:lnTo>
                  <a:lnTo>
                    <a:pt x="4" y="630"/>
                  </a:lnTo>
                  <a:lnTo>
                    <a:pt x="13" y="683"/>
                  </a:lnTo>
                  <a:lnTo>
                    <a:pt x="30" y="733"/>
                  </a:lnTo>
                  <a:lnTo>
                    <a:pt x="53" y="776"/>
                  </a:lnTo>
                  <a:lnTo>
                    <a:pt x="82" y="816"/>
                  </a:lnTo>
                  <a:lnTo>
                    <a:pt x="116" y="850"/>
                  </a:lnTo>
                  <a:lnTo>
                    <a:pt x="152" y="879"/>
                  </a:lnTo>
                  <a:lnTo>
                    <a:pt x="194" y="902"/>
                  </a:lnTo>
                  <a:lnTo>
                    <a:pt x="238" y="921"/>
                  </a:lnTo>
                  <a:lnTo>
                    <a:pt x="281" y="932"/>
                  </a:lnTo>
                  <a:lnTo>
                    <a:pt x="327" y="938"/>
                  </a:lnTo>
                  <a:lnTo>
                    <a:pt x="375" y="938"/>
                  </a:lnTo>
                  <a:lnTo>
                    <a:pt x="422" y="934"/>
                  </a:lnTo>
                  <a:lnTo>
                    <a:pt x="466" y="921"/>
                  </a:lnTo>
                  <a:lnTo>
                    <a:pt x="512" y="904"/>
                  </a:lnTo>
                  <a:lnTo>
                    <a:pt x="551" y="879"/>
                  </a:lnTo>
                  <a:lnTo>
                    <a:pt x="591" y="849"/>
                  </a:lnTo>
                  <a:lnTo>
                    <a:pt x="622" y="809"/>
                  </a:lnTo>
                  <a:lnTo>
                    <a:pt x="652" y="769"/>
                  </a:lnTo>
                  <a:lnTo>
                    <a:pt x="673" y="723"/>
                  </a:lnTo>
                  <a:lnTo>
                    <a:pt x="694" y="674"/>
                  </a:lnTo>
                  <a:lnTo>
                    <a:pt x="707" y="622"/>
                  </a:lnTo>
                  <a:lnTo>
                    <a:pt x="719" y="573"/>
                  </a:lnTo>
                  <a:lnTo>
                    <a:pt x="726" y="521"/>
                  </a:lnTo>
                  <a:lnTo>
                    <a:pt x="734" y="472"/>
                  </a:lnTo>
                  <a:lnTo>
                    <a:pt x="736" y="424"/>
                  </a:lnTo>
                  <a:lnTo>
                    <a:pt x="738" y="379"/>
                  </a:lnTo>
                  <a:lnTo>
                    <a:pt x="738" y="339"/>
                  </a:lnTo>
                  <a:lnTo>
                    <a:pt x="738" y="305"/>
                  </a:lnTo>
                  <a:lnTo>
                    <a:pt x="734" y="274"/>
                  </a:lnTo>
                  <a:lnTo>
                    <a:pt x="734" y="253"/>
                  </a:lnTo>
                  <a:lnTo>
                    <a:pt x="732" y="238"/>
                  </a:lnTo>
                  <a:lnTo>
                    <a:pt x="732" y="234"/>
                  </a:lnTo>
                  <a:lnTo>
                    <a:pt x="730" y="234"/>
                  </a:lnTo>
                  <a:lnTo>
                    <a:pt x="726" y="232"/>
                  </a:lnTo>
                  <a:lnTo>
                    <a:pt x="719" y="229"/>
                  </a:lnTo>
                  <a:lnTo>
                    <a:pt x="713" y="227"/>
                  </a:lnTo>
                  <a:lnTo>
                    <a:pt x="704" y="223"/>
                  </a:lnTo>
                  <a:lnTo>
                    <a:pt x="694" y="217"/>
                  </a:lnTo>
                  <a:lnTo>
                    <a:pt x="683" y="210"/>
                  </a:lnTo>
                  <a:lnTo>
                    <a:pt x="673" y="204"/>
                  </a:lnTo>
                  <a:lnTo>
                    <a:pt x="662" y="194"/>
                  </a:lnTo>
                  <a:lnTo>
                    <a:pt x="652" y="187"/>
                  </a:lnTo>
                  <a:lnTo>
                    <a:pt x="643" y="177"/>
                  </a:lnTo>
                  <a:lnTo>
                    <a:pt x="635" y="166"/>
                  </a:lnTo>
                  <a:lnTo>
                    <a:pt x="628" y="153"/>
                  </a:lnTo>
                  <a:lnTo>
                    <a:pt x="624" y="141"/>
                  </a:lnTo>
                  <a:lnTo>
                    <a:pt x="622" y="128"/>
                  </a:lnTo>
                  <a:lnTo>
                    <a:pt x="622" y="114"/>
                  </a:lnTo>
                  <a:lnTo>
                    <a:pt x="624" y="99"/>
                  </a:lnTo>
                  <a:lnTo>
                    <a:pt x="628" y="86"/>
                  </a:lnTo>
                  <a:lnTo>
                    <a:pt x="631" y="75"/>
                  </a:lnTo>
                  <a:lnTo>
                    <a:pt x="635" y="65"/>
                  </a:lnTo>
                  <a:lnTo>
                    <a:pt x="639" y="56"/>
                  </a:lnTo>
                  <a:lnTo>
                    <a:pt x="645" y="48"/>
                  </a:lnTo>
                  <a:lnTo>
                    <a:pt x="648" y="42"/>
                  </a:lnTo>
                  <a:lnTo>
                    <a:pt x="654" y="37"/>
                  </a:lnTo>
                  <a:lnTo>
                    <a:pt x="664" y="27"/>
                  </a:lnTo>
                  <a:lnTo>
                    <a:pt x="675" y="23"/>
                  </a:lnTo>
                  <a:lnTo>
                    <a:pt x="683" y="19"/>
                  </a:lnTo>
                  <a:lnTo>
                    <a:pt x="690" y="21"/>
                  </a:lnTo>
                  <a:lnTo>
                    <a:pt x="698" y="23"/>
                  </a:lnTo>
                  <a:lnTo>
                    <a:pt x="707" y="29"/>
                  </a:lnTo>
                  <a:lnTo>
                    <a:pt x="715" y="33"/>
                  </a:lnTo>
                  <a:lnTo>
                    <a:pt x="719" y="35"/>
                  </a:lnTo>
                  <a:lnTo>
                    <a:pt x="719" y="33"/>
                  </a:lnTo>
                  <a:lnTo>
                    <a:pt x="723" y="27"/>
                  </a:lnTo>
                  <a:lnTo>
                    <a:pt x="721" y="21"/>
                  </a:lnTo>
                  <a:lnTo>
                    <a:pt x="717" y="17"/>
                  </a:lnTo>
                  <a:lnTo>
                    <a:pt x="713" y="14"/>
                  </a:lnTo>
                  <a:lnTo>
                    <a:pt x="707" y="10"/>
                  </a:lnTo>
                  <a:lnTo>
                    <a:pt x="700" y="8"/>
                  </a:lnTo>
                  <a:lnTo>
                    <a:pt x="694" y="6"/>
                  </a:lnTo>
                  <a:lnTo>
                    <a:pt x="685" y="4"/>
                  </a:lnTo>
                  <a:lnTo>
                    <a:pt x="673" y="6"/>
                  </a:lnTo>
                  <a:lnTo>
                    <a:pt x="667" y="8"/>
                  </a:lnTo>
                  <a:lnTo>
                    <a:pt x="662" y="10"/>
                  </a:lnTo>
                  <a:lnTo>
                    <a:pt x="654" y="14"/>
                  </a:lnTo>
                  <a:lnTo>
                    <a:pt x="648" y="21"/>
                  </a:lnTo>
                  <a:lnTo>
                    <a:pt x="641" y="25"/>
                  </a:lnTo>
                  <a:lnTo>
                    <a:pt x="635" y="31"/>
                  </a:lnTo>
                  <a:lnTo>
                    <a:pt x="628" y="35"/>
                  </a:lnTo>
                  <a:lnTo>
                    <a:pt x="624" y="42"/>
                  </a:lnTo>
                  <a:lnTo>
                    <a:pt x="620" y="48"/>
                  </a:lnTo>
                  <a:lnTo>
                    <a:pt x="616" y="54"/>
                  </a:lnTo>
                  <a:lnTo>
                    <a:pt x="612" y="59"/>
                  </a:lnTo>
                  <a:lnTo>
                    <a:pt x="610" y="67"/>
                  </a:lnTo>
                  <a:lnTo>
                    <a:pt x="607" y="75"/>
                  </a:lnTo>
                  <a:lnTo>
                    <a:pt x="607" y="82"/>
                  </a:lnTo>
                  <a:lnTo>
                    <a:pt x="607" y="88"/>
                  </a:lnTo>
                  <a:lnTo>
                    <a:pt x="607" y="97"/>
                  </a:lnTo>
                  <a:lnTo>
                    <a:pt x="607" y="105"/>
                  </a:lnTo>
                  <a:lnTo>
                    <a:pt x="607" y="114"/>
                  </a:lnTo>
                  <a:lnTo>
                    <a:pt x="607" y="124"/>
                  </a:lnTo>
                  <a:lnTo>
                    <a:pt x="609" y="135"/>
                  </a:lnTo>
                  <a:lnTo>
                    <a:pt x="610" y="145"/>
                  </a:lnTo>
                  <a:lnTo>
                    <a:pt x="612" y="153"/>
                  </a:lnTo>
                  <a:lnTo>
                    <a:pt x="612" y="160"/>
                  </a:lnTo>
                  <a:lnTo>
                    <a:pt x="614" y="168"/>
                  </a:lnTo>
                  <a:lnTo>
                    <a:pt x="618" y="173"/>
                  </a:lnTo>
                  <a:lnTo>
                    <a:pt x="620" y="179"/>
                  </a:lnTo>
                  <a:lnTo>
                    <a:pt x="624" y="183"/>
                  </a:lnTo>
                  <a:lnTo>
                    <a:pt x="629" y="189"/>
                  </a:lnTo>
                  <a:lnTo>
                    <a:pt x="633" y="192"/>
                  </a:lnTo>
                  <a:lnTo>
                    <a:pt x="641" y="198"/>
                  </a:lnTo>
                  <a:lnTo>
                    <a:pt x="648" y="204"/>
                  </a:lnTo>
                  <a:lnTo>
                    <a:pt x="658" y="210"/>
                  </a:lnTo>
                  <a:lnTo>
                    <a:pt x="669" y="215"/>
                  </a:lnTo>
                  <a:lnTo>
                    <a:pt x="683" y="223"/>
                  </a:lnTo>
                  <a:lnTo>
                    <a:pt x="696" y="230"/>
                  </a:lnTo>
                  <a:lnTo>
                    <a:pt x="715" y="242"/>
                  </a:lnTo>
                  <a:lnTo>
                    <a:pt x="715" y="246"/>
                  </a:lnTo>
                  <a:lnTo>
                    <a:pt x="717" y="259"/>
                  </a:lnTo>
                  <a:lnTo>
                    <a:pt x="717" y="284"/>
                  </a:lnTo>
                  <a:lnTo>
                    <a:pt x="719" y="314"/>
                  </a:lnTo>
                  <a:lnTo>
                    <a:pt x="719" y="348"/>
                  </a:lnTo>
                  <a:lnTo>
                    <a:pt x="719" y="392"/>
                  </a:lnTo>
                  <a:lnTo>
                    <a:pt x="717" y="438"/>
                  </a:lnTo>
                  <a:lnTo>
                    <a:pt x="715" y="487"/>
                  </a:lnTo>
                  <a:lnTo>
                    <a:pt x="709" y="535"/>
                  </a:lnTo>
                  <a:lnTo>
                    <a:pt x="702" y="586"/>
                  </a:lnTo>
                  <a:lnTo>
                    <a:pt x="692" y="634"/>
                  </a:lnTo>
                  <a:lnTo>
                    <a:pt x="679" y="681"/>
                  </a:lnTo>
                  <a:lnTo>
                    <a:pt x="662" y="725"/>
                  </a:lnTo>
                  <a:lnTo>
                    <a:pt x="641" y="765"/>
                  </a:lnTo>
                  <a:lnTo>
                    <a:pt x="614" y="799"/>
                  </a:lnTo>
                  <a:lnTo>
                    <a:pt x="588" y="828"/>
                  </a:lnTo>
                  <a:lnTo>
                    <a:pt x="553" y="849"/>
                  </a:lnTo>
                  <a:lnTo>
                    <a:pt x="521" y="869"/>
                  </a:lnTo>
                  <a:lnTo>
                    <a:pt x="487" y="885"/>
                  </a:lnTo>
                  <a:lnTo>
                    <a:pt x="454" y="898"/>
                  </a:lnTo>
                  <a:lnTo>
                    <a:pt x="420" y="906"/>
                  </a:lnTo>
                  <a:lnTo>
                    <a:pt x="388" y="911"/>
                  </a:lnTo>
                  <a:lnTo>
                    <a:pt x="356" y="915"/>
                  </a:lnTo>
                  <a:lnTo>
                    <a:pt x="323" y="915"/>
                  </a:lnTo>
                  <a:lnTo>
                    <a:pt x="291" y="911"/>
                  </a:lnTo>
                  <a:lnTo>
                    <a:pt x="261" y="906"/>
                  </a:lnTo>
                  <a:lnTo>
                    <a:pt x="232" y="896"/>
                  </a:lnTo>
                  <a:lnTo>
                    <a:pt x="205" y="885"/>
                  </a:lnTo>
                  <a:lnTo>
                    <a:pt x="177" y="869"/>
                  </a:lnTo>
                  <a:lnTo>
                    <a:pt x="152" y="852"/>
                  </a:lnTo>
                  <a:lnTo>
                    <a:pt x="131" y="831"/>
                  </a:lnTo>
                  <a:lnTo>
                    <a:pt x="110" y="811"/>
                  </a:lnTo>
                  <a:lnTo>
                    <a:pt x="91" y="784"/>
                  </a:lnTo>
                  <a:lnTo>
                    <a:pt x="74" y="759"/>
                  </a:lnTo>
                  <a:lnTo>
                    <a:pt x="61" y="733"/>
                  </a:lnTo>
                  <a:lnTo>
                    <a:pt x="49" y="706"/>
                  </a:lnTo>
                  <a:lnTo>
                    <a:pt x="40" y="677"/>
                  </a:lnTo>
                  <a:lnTo>
                    <a:pt x="32" y="651"/>
                  </a:lnTo>
                  <a:lnTo>
                    <a:pt x="27" y="624"/>
                  </a:lnTo>
                  <a:lnTo>
                    <a:pt x="23" y="598"/>
                  </a:lnTo>
                  <a:lnTo>
                    <a:pt x="19" y="569"/>
                  </a:lnTo>
                  <a:lnTo>
                    <a:pt x="17" y="542"/>
                  </a:lnTo>
                  <a:lnTo>
                    <a:pt x="17" y="518"/>
                  </a:lnTo>
                  <a:lnTo>
                    <a:pt x="21" y="493"/>
                  </a:lnTo>
                  <a:lnTo>
                    <a:pt x="21" y="468"/>
                  </a:lnTo>
                  <a:lnTo>
                    <a:pt x="27" y="447"/>
                  </a:lnTo>
                  <a:lnTo>
                    <a:pt x="30" y="424"/>
                  </a:lnTo>
                  <a:lnTo>
                    <a:pt x="36" y="407"/>
                  </a:lnTo>
                  <a:lnTo>
                    <a:pt x="42" y="388"/>
                  </a:lnTo>
                  <a:lnTo>
                    <a:pt x="49" y="367"/>
                  </a:lnTo>
                  <a:lnTo>
                    <a:pt x="59" y="345"/>
                  </a:lnTo>
                  <a:lnTo>
                    <a:pt x="70" y="324"/>
                  </a:lnTo>
                  <a:lnTo>
                    <a:pt x="82" y="303"/>
                  </a:lnTo>
                  <a:lnTo>
                    <a:pt x="95" y="280"/>
                  </a:lnTo>
                  <a:lnTo>
                    <a:pt x="107" y="259"/>
                  </a:lnTo>
                  <a:lnTo>
                    <a:pt x="120" y="238"/>
                  </a:lnTo>
                  <a:lnTo>
                    <a:pt x="131" y="217"/>
                  </a:lnTo>
                  <a:lnTo>
                    <a:pt x="145" y="200"/>
                  </a:lnTo>
                  <a:lnTo>
                    <a:pt x="152" y="183"/>
                  </a:lnTo>
                  <a:lnTo>
                    <a:pt x="164" y="170"/>
                  </a:lnTo>
                  <a:lnTo>
                    <a:pt x="169" y="158"/>
                  </a:lnTo>
                  <a:lnTo>
                    <a:pt x="177" y="149"/>
                  </a:lnTo>
                  <a:lnTo>
                    <a:pt x="181" y="143"/>
                  </a:lnTo>
                  <a:lnTo>
                    <a:pt x="183" y="143"/>
                  </a:lnTo>
                  <a:lnTo>
                    <a:pt x="184" y="141"/>
                  </a:lnTo>
                  <a:lnTo>
                    <a:pt x="194" y="141"/>
                  </a:lnTo>
                  <a:lnTo>
                    <a:pt x="200" y="139"/>
                  </a:lnTo>
                  <a:lnTo>
                    <a:pt x="207" y="139"/>
                  </a:lnTo>
                  <a:lnTo>
                    <a:pt x="215" y="139"/>
                  </a:lnTo>
                  <a:lnTo>
                    <a:pt x="224" y="137"/>
                  </a:lnTo>
                  <a:lnTo>
                    <a:pt x="232" y="135"/>
                  </a:lnTo>
                  <a:lnTo>
                    <a:pt x="242" y="133"/>
                  </a:lnTo>
                  <a:lnTo>
                    <a:pt x="251" y="130"/>
                  </a:lnTo>
                  <a:lnTo>
                    <a:pt x="261" y="126"/>
                  </a:lnTo>
                  <a:lnTo>
                    <a:pt x="268" y="120"/>
                  </a:lnTo>
                  <a:lnTo>
                    <a:pt x="278" y="114"/>
                  </a:lnTo>
                  <a:lnTo>
                    <a:pt x="285" y="109"/>
                  </a:lnTo>
                  <a:lnTo>
                    <a:pt x="293" y="101"/>
                  </a:lnTo>
                  <a:lnTo>
                    <a:pt x="297" y="92"/>
                  </a:lnTo>
                  <a:lnTo>
                    <a:pt x="300" y="84"/>
                  </a:lnTo>
                  <a:lnTo>
                    <a:pt x="302" y="75"/>
                  </a:lnTo>
                  <a:lnTo>
                    <a:pt x="306" y="65"/>
                  </a:lnTo>
                  <a:lnTo>
                    <a:pt x="306" y="57"/>
                  </a:lnTo>
                  <a:lnTo>
                    <a:pt x="306" y="50"/>
                  </a:lnTo>
                  <a:lnTo>
                    <a:pt x="306" y="42"/>
                  </a:lnTo>
                  <a:lnTo>
                    <a:pt x="306" y="35"/>
                  </a:lnTo>
                  <a:lnTo>
                    <a:pt x="302" y="27"/>
                  </a:lnTo>
                  <a:lnTo>
                    <a:pt x="302" y="19"/>
                  </a:lnTo>
                  <a:lnTo>
                    <a:pt x="300" y="14"/>
                  </a:lnTo>
                  <a:lnTo>
                    <a:pt x="299" y="10"/>
                  </a:lnTo>
                  <a:lnTo>
                    <a:pt x="297" y="2"/>
                  </a:lnTo>
                  <a:lnTo>
                    <a:pt x="297" y="0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3" name="Freeform 875"/>
            <p:cNvSpPr>
              <a:spLocks/>
            </p:cNvSpPr>
            <p:nvPr/>
          </p:nvSpPr>
          <p:spPr bwMode="auto">
            <a:xfrm>
              <a:off x="5045075" y="4911726"/>
              <a:ext cx="139700" cy="196850"/>
            </a:xfrm>
            <a:custGeom>
              <a:avLst/>
              <a:gdLst/>
              <a:ahLst/>
              <a:cxnLst>
                <a:cxn ang="0">
                  <a:pos x="13" y="208"/>
                </a:cxn>
                <a:cxn ang="0">
                  <a:pos x="25" y="202"/>
                </a:cxn>
                <a:cxn ang="0">
                  <a:pos x="32" y="194"/>
                </a:cxn>
                <a:cxn ang="0">
                  <a:pos x="27" y="179"/>
                </a:cxn>
                <a:cxn ang="0">
                  <a:pos x="9" y="185"/>
                </a:cxn>
                <a:cxn ang="0">
                  <a:pos x="2" y="202"/>
                </a:cxn>
                <a:cxn ang="0">
                  <a:pos x="0" y="219"/>
                </a:cxn>
                <a:cxn ang="0">
                  <a:pos x="6" y="236"/>
                </a:cxn>
                <a:cxn ang="0">
                  <a:pos x="17" y="246"/>
                </a:cxn>
                <a:cxn ang="0">
                  <a:pos x="32" y="250"/>
                </a:cxn>
                <a:cxn ang="0">
                  <a:pos x="48" y="248"/>
                </a:cxn>
                <a:cxn ang="0">
                  <a:pos x="65" y="238"/>
                </a:cxn>
                <a:cxn ang="0">
                  <a:pos x="80" y="225"/>
                </a:cxn>
                <a:cxn ang="0">
                  <a:pos x="86" y="208"/>
                </a:cxn>
                <a:cxn ang="0">
                  <a:pos x="89" y="194"/>
                </a:cxn>
                <a:cxn ang="0">
                  <a:pos x="91" y="179"/>
                </a:cxn>
                <a:cxn ang="0">
                  <a:pos x="93" y="164"/>
                </a:cxn>
                <a:cxn ang="0">
                  <a:pos x="95" y="151"/>
                </a:cxn>
                <a:cxn ang="0">
                  <a:pos x="95" y="136"/>
                </a:cxn>
                <a:cxn ang="0">
                  <a:pos x="95" y="122"/>
                </a:cxn>
                <a:cxn ang="0">
                  <a:pos x="97" y="109"/>
                </a:cxn>
                <a:cxn ang="0">
                  <a:pos x="99" y="94"/>
                </a:cxn>
                <a:cxn ang="0">
                  <a:pos x="103" y="77"/>
                </a:cxn>
                <a:cxn ang="0">
                  <a:pos x="106" y="61"/>
                </a:cxn>
                <a:cxn ang="0">
                  <a:pos x="112" y="48"/>
                </a:cxn>
                <a:cxn ang="0">
                  <a:pos x="120" y="31"/>
                </a:cxn>
                <a:cxn ang="0">
                  <a:pos x="135" y="16"/>
                </a:cxn>
                <a:cxn ang="0">
                  <a:pos x="144" y="14"/>
                </a:cxn>
                <a:cxn ang="0">
                  <a:pos x="144" y="18"/>
                </a:cxn>
                <a:cxn ang="0">
                  <a:pos x="144" y="33"/>
                </a:cxn>
                <a:cxn ang="0">
                  <a:pos x="160" y="40"/>
                </a:cxn>
                <a:cxn ang="0">
                  <a:pos x="173" y="25"/>
                </a:cxn>
                <a:cxn ang="0">
                  <a:pos x="171" y="4"/>
                </a:cxn>
                <a:cxn ang="0">
                  <a:pos x="152" y="0"/>
                </a:cxn>
                <a:cxn ang="0">
                  <a:pos x="133" y="4"/>
                </a:cxn>
                <a:cxn ang="0">
                  <a:pos x="122" y="14"/>
                </a:cxn>
                <a:cxn ang="0">
                  <a:pos x="112" y="23"/>
                </a:cxn>
                <a:cxn ang="0">
                  <a:pos x="105" y="39"/>
                </a:cxn>
                <a:cxn ang="0">
                  <a:pos x="97" y="56"/>
                </a:cxn>
                <a:cxn ang="0">
                  <a:pos x="91" y="80"/>
                </a:cxn>
                <a:cxn ang="0">
                  <a:pos x="87" y="109"/>
                </a:cxn>
                <a:cxn ang="0">
                  <a:pos x="86" y="143"/>
                </a:cxn>
                <a:cxn ang="0">
                  <a:pos x="80" y="170"/>
                </a:cxn>
                <a:cxn ang="0">
                  <a:pos x="70" y="191"/>
                </a:cxn>
                <a:cxn ang="0">
                  <a:pos x="61" y="206"/>
                </a:cxn>
                <a:cxn ang="0">
                  <a:pos x="44" y="221"/>
                </a:cxn>
                <a:cxn ang="0">
                  <a:pos x="23" y="223"/>
                </a:cxn>
                <a:cxn ang="0">
                  <a:pos x="17" y="217"/>
                </a:cxn>
              </a:cxnLst>
              <a:rect l="0" t="0" r="r" b="b"/>
              <a:pathLst>
                <a:path w="177" h="250">
                  <a:moveTo>
                    <a:pt x="17" y="217"/>
                  </a:moveTo>
                  <a:lnTo>
                    <a:pt x="13" y="208"/>
                  </a:lnTo>
                  <a:lnTo>
                    <a:pt x="17" y="204"/>
                  </a:lnTo>
                  <a:lnTo>
                    <a:pt x="25" y="202"/>
                  </a:lnTo>
                  <a:lnTo>
                    <a:pt x="30" y="200"/>
                  </a:lnTo>
                  <a:lnTo>
                    <a:pt x="32" y="194"/>
                  </a:lnTo>
                  <a:lnTo>
                    <a:pt x="32" y="185"/>
                  </a:lnTo>
                  <a:lnTo>
                    <a:pt x="27" y="179"/>
                  </a:lnTo>
                  <a:lnTo>
                    <a:pt x="17" y="183"/>
                  </a:lnTo>
                  <a:lnTo>
                    <a:pt x="9" y="185"/>
                  </a:lnTo>
                  <a:lnTo>
                    <a:pt x="6" y="194"/>
                  </a:lnTo>
                  <a:lnTo>
                    <a:pt x="2" y="202"/>
                  </a:lnTo>
                  <a:lnTo>
                    <a:pt x="2" y="212"/>
                  </a:lnTo>
                  <a:lnTo>
                    <a:pt x="0" y="219"/>
                  </a:lnTo>
                  <a:lnTo>
                    <a:pt x="2" y="229"/>
                  </a:lnTo>
                  <a:lnTo>
                    <a:pt x="6" y="236"/>
                  </a:lnTo>
                  <a:lnTo>
                    <a:pt x="11" y="244"/>
                  </a:lnTo>
                  <a:lnTo>
                    <a:pt x="17" y="246"/>
                  </a:lnTo>
                  <a:lnTo>
                    <a:pt x="25" y="250"/>
                  </a:lnTo>
                  <a:lnTo>
                    <a:pt x="32" y="250"/>
                  </a:lnTo>
                  <a:lnTo>
                    <a:pt x="40" y="250"/>
                  </a:lnTo>
                  <a:lnTo>
                    <a:pt x="48" y="248"/>
                  </a:lnTo>
                  <a:lnTo>
                    <a:pt x="57" y="244"/>
                  </a:lnTo>
                  <a:lnTo>
                    <a:pt x="65" y="238"/>
                  </a:lnTo>
                  <a:lnTo>
                    <a:pt x="72" y="234"/>
                  </a:lnTo>
                  <a:lnTo>
                    <a:pt x="80" y="225"/>
                  </a:lnTo>
                  <a:lnTo>
                    <a:pt x="84" y="215"/>
                  </a:lnTo>
                  <a:lnTo>
                    <a:pt x="86" y="208"/>
                  </a:lnTo>
                  <a:lnTo>
                    <a:pt x="87" y="200"/>
                  </a:lnTo>
                  <a:lnTo>
                    <a:pt x="89" y="194"/>
                  </a:lnTo>
                  <a:lnTo>
                    <a:pt x="91" y="189"/>
                  </a:lnTo>
                  <a:lnTo>
                    <a:pt x="91" y="179"/>
                  </a:lnTo>
                  <a:lnTo>
                    <a:pt x="93" y="172"/>
                  </a:lnTo>
                  <a:lnTo>
                    <a:pt x="93" y="164"/>
                  </a:lnTo>
                  <a:lnTo>
                    <a:pt x="95" y="158"/>
                  </a:lnTo>
                  <a:lnTo>
                    <a:pt x="95" y="151"/>
                  </a:lnTo>
                  <a:lnTo>
                    <a:pt x="95" y="143"/>
                  </a:lnTo>
                  <a:lnTo>
                    <a:pt x="95" y="136"/>
                  </a:lnTo>
                  <a:lnTo>
                    <a:pt x="97" y="130"/>
                  </a:lnTo>
                  <a:lnTo>
                    <a:pt x="95" y="122"/>
                  </a:lnTo>
                  <a:lnTo>
                    <a:pt x="95" y="115"/>
                  </a:lnTo>
                  <a:lnTo>
                    <a:pt x="97" y="109"/>
                  </a:lnTo>
                  <a:lnTo>
                    <a:pt x="97" y="101"/>
                  </a:lnTo>
                  <a:lnTo>
                    <a:pt x="99" y="94"/>
                  </a:lnTo>
                  <a:lnTo>
                    <a:pt x="101" y="84"/>
                  </a:lnTo>
                  <a:lnTo>
                    <a:pt x="103" y="77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10" y="54"/>
                  </a:lnTo>
                  <a:lnTo>
                    <a:pt x="112" y="48"/>
                  </a:lnTo>
                  <a:lnTo>
                    <a:pt x="116" y="40"/>
                  </a:lnTo>
                  <a:lnTo>
                    <a:pt x="120" y="31"/>
                  </a:lnTo>
                  <a:lnTo>
                    <a:pt x="125" y="25"/>
                  </a:lnTo>
                  <a:lnTo>
                    <a:pt x="135" y="16"/>
                  </a:lnTo>
                  <a:lnTo>
                    <a:pt x="141" y="14"/>
                  </a:lnTo>
                  <a:lnTo>
                    <a:pt x="144" y="14"/>
                  </a:lnTo>
                  <a:lnTo>
                    <a:pt x="146" y="16"/>
                  </a:lnTo>
                  <a:lnTo>
                    <a:pt x="144" y="18"/>
                  </a:lnTo>
                  <a:lnTo>
                    <a:pt x="143" y="25"/>
                  </a:lnTo>
                  <a:lnTo>
                    <a:pt x="144" y="33"/>
                  </a:lnTo>
                  <a:lnTo>
                    <a:pt x="152" y="40"/>
                  </a:lnTo>
                  <a:lnTo>
                    <a:pt x="160" y="40"/>
                  </a:lnTo>
                  <a:lnTo>
                    <a:pt x="169" y="35"/>
                  </a:lnTo>
                  <a:lnTo>
                    <a:pt x="173" y="25"/>
                  </a:lnTo>
                  <a:lnTo>
                    <a:pt x="177" y="14"/>
                  </a:lnTo>
                  <a:lnTo>
                    <a:pt x="171" y="4"/>
                  </a:lnTo>
                  <a:lnTo>
                    <a:pt x="162" y="2"/>
                  </a:lnTo>
                  <a:lnTo>
                    <a:pt x="152" y="0"/>
                  </a:lnTo>
                  <a:lnTo>
                    <a:pt x="141" y="4"/>
                  </a:lnTo>
                  <a:lnTo>
                    <a:pt x="133" y="4"/>
                  </a:lnTo>
                  <a:lnTo>
                    <a:pt x="125" y="10"/>
                  </a:lnTo>
                  <a:lnTo>
                    <a:pt x="122" y="14"/>
                  </a:lnTo>
                  <a:lnTo>
                    <a:pt x="118" y="18"/>
                  </a:lnTo>
                  <a:lnTo>
                    <a:pt x="112" y="23"/>
                  </a:lnTo>
                  <a:lnTo>
                    <a:pt x="110" y="33"/>
                  </a:lnTo>
                  <a:lnTo>
                    <a:pt x="105" y="39"/>
                  </a:lnTo>
                  <a:lnTo>
                    <a:pt x="101" y="48"/>
                  </a:lnTo>
                  <a:lnTo>
                    <a:pt x="97" y="56"/>
                  </a:lnTo>
                  <a:lnTo>
                    <a:pt x="95" y="69"/>
                  </a:lnTo>
                  <a:lnTo>
                    <a:pt x="91" y="80"/>
                  </a:lnTo>
                  <a:lnTo>
                    <a:pt x="89" y="94"/>
                  </a:lnTo>
                  <a:lnTo>
                    <a:pt x="87" y="109"/>
                  </a:lnTo>
                  <a:lnTo>
                    <a:pt x="87" y="128"/>
                  </a:lnTo>
                  <a:lnTo>
                    <a:pt x="86" y="143"/>
                  </a:lnTo>
                  <a:lnTo>
                    <a:pt x="84" y="156"/>
                  </a:lnTo>
                  <a:lnTo>
                    <a:pt x="80" y="170"/>
                  </a:lnTo>
                  <a:lnTo>
                    <a:pt x="76" y="181"/>
                  </a:lnTo>
                  <a:lnTo>
                    <a:pt x="70" y="191"/>
                  </a:lnTo>
                  <a:lnTo>
                    <a:pt x="67" y="200"/>
                  </a:lnTo>
                  <a:lnTo>
                    <a:pt x="61" y="206"/>
                  </a:lnTo>
                  <a:lnTo>
                    <a:pt x="57" y="213"/>
                  </a:lnTo>
                  <a:lnTo>
                    <a:pt x="44" y="221"/>
                  </a:lnTo>
                  <a:lnTo>
                    <a:pt x="32" y="225"/>
                  </a:lnTo>
                  <a:lnTo>
                    <a:pt x="23" y="223"/>
                  </a:lnTo>
                  <a:lnTo>
                    <a:pt x="17" y="217"/>
                  </a:lnTo>
                  <a:lnTo>
                    <a:pt x="17" y="2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4" name="Freeform 876"/>
            <p:cNvSpPr>
              <a:spLocks/>
            </p:cNvSpPr>
            <p:nvPr/>
          </p:nvSpPr>
          <p:spPr bwMode="auto">
            <a:xfrm>
              <a:off x="5334000" y="4938713"/>
              <a:ext cx="69850" cy="228600"/>
            </a:xfrm>
            <a:custGeom>
              <a:avLst/>
              <a:gdLst/>
              <a:ahLst/>
              <a:cxnLst>
                <a:cxn ang="0">
                  <a:pos x="76" y="255"/>
                </a:cxn>
                <a:cxn ang="0">
                  <a:pos x="69" y="245"/>
                </a:cxn>
                <a:cxn ang="0">
                  <a:pos x="65" y="234"/>
                </a:cxn>
                <a:cxn ang="0">
                  <a:pos x="74" y="222"/>
                </a:cxn>
                <a:cxn ang="0">
                  <a:pos x="80" y="224"/>
                </a:cxn>
                <a:cxn ang="0">
                  <a:pos x="88" y="236"/>
                </a:cxn>
                <a:cxn ang="0">
                  <a:pos x="88" y="253"/>
                </a:cxn>
                <a:cxn ang="0">
                  <a:pos x="84" y="270"/>
                </a:cxn>
                <a:cxn ang="0">
                  <a:pos x="74" y="285"/>
                </a:cxn>
                <a:cxn ang="0">
                  <a:pos x="59" y="287"/>
                </a:cxn>
                <a:cxn ang="0">
                  <a:pos x="44" y="283"/>
                </a:cxn>
                <a:cxn ang="0">
                  <a:pos x="29" y="274"/>
                </a:cxn>
                <a:cxn ang="0">
                  <a:pos x="15" y="258"/>
                </a:cxn>
                <a:cxn ang="0">
                  <a:pos x="10" y="241"/>
                </a:cxn>
                <a:cxn ang="0">
                  <a:pos x="10" y="222"/>
                </a:cxn>
                <a:cxn ang="0">
                  <a:pos x="12" y="209"/>
                </a:cxn>
                <a:cxn ang="0">
                  <a:pos x="15" y="194"/>
                </a:cxn>
                <a:cxn ang="0">
                  <a:pos x="19" y="178"/>
                </a:cxn>
                <a:cxn ang="0">
                  <a:pos x="25" y="165"/>
                </a:cxn>
                <a:cxn ang="0">
                  <a:pos x="31" y="152"/>
                </a:cxn>
                <a:cxn ang="0">
                  <a:pos x="36" y="140"/>
                </a:cxn>
                <a:cxn ang="0">
                  <a:pos x="40" y="125"/>
                </a:cxn>
                <a:cxn ang="0">
                  <a:pos x="44" y="110"/>
                </a:cxn>
                <a:cxn ang="0">
                  <a:pos x="46" y="95"/>
                </a:cxn>
                <a:cxn ang="0">
                  <a:pos x="48" y="80"/>
                </a:cxn>
                <a:cxn ang="0">
                  <a:pos x="50" y="64"/>
                </a:cxn>
                <a:cxn ang="0">
                  <a:pos x="50" y="45"/>
                </a:cxn>
                <a:cxn ang="0">
                  <a:pos x="44" y="28"/>
                </a:cxn>
                <a:cxn ang="0">
                  <a:pos x="38" y="21"/>
                </a:cxn>
                <a:cxn ang="0">
                  <a:pos x="32" y="19"/>
                </a:cxn>
                <a:cxn ang="0">
                  <a:pos x="31" y="23"/>
                </a:cxn>
                <a:cxn ang="0">
                  <a:pos x="25" y="38"/>
                </a:cxn>
                <a:cxn ang="0">
                  <a:pos x="10" y="38"/>
                </a:cxn>
                <a:cxn ang="0">
                  <a:pos x="0" y="23"/>
                </a:cxn>
                <a:cxn ang="0">
                  <a:pos x="4" y="9"/>
                </a:cxn>
                <a:cxn ang="0">
                  <a:pos x="13" y="0"/>
                </a:cxn>
                <a:cxn ang="0">
                  <a:pos x="31" y="5"/>
                </a:cxn>
                <a:cxn ang="0">
                  <a:pos x="46" y="17"/>
                </a:cxn>
                <a:cxn ang="0">
                  <a:pos x="53" y="28"/>
                </a:cxn>
                <a:cxn ang="0">
                  <a:pos x="55" y="42"/>
                </a:cxn>
                <a:cxn ang="0">
                  <a:pos x="59" y="59"/>
                </a:cxn>
                <a:cxn ang="0">
                  <a:pos x="57" y="80"/>
                </a:cxn>
                <a:cxn ang="0">
                  <a:pos x="53" y="102"/>
                </a:cxn>
                <a:cxn ang="0">
                  <a:pos x="46" y="131"/>
                </a:cxn>
                <a:cxn ang="0">
                  <a:pos x="36" y="161"/>
                </a:cxn>
                <a:cxn ang="0">
                  <a:pos x="29" y="188"/>
                </a:cxn>
                <a:cxn ang="0">
                  <a:pos x="29" y="213"/>
                </a:cxn>
                <a:cxn ang="0">
                  <a:pos x="31" y="230"/>
                </a:cxn>
                <a:cxn ang="0">
                  <a:pos x="38" y="245"/>
                </a:cxn>
                <a:cxn ang="0">
                  <a:pos x="46" y="255"/>
                </a:cxn>
                <a:cxn ang="0">
                  <a:pos x="61" y="262"/>
                </a:cxn>
                <a:cxn ang="0">
                  <a:pos x="72" y="262"/>
                </a:cxn>
              </a:cxnLst>
              <a:rect l="0" t="0" r="r" b="b"/>
              <a:pathLst>
                <a:path w="90" h="289">
                  <a:moveTo>
                    <a:pt x="72" y="262"/>
                  </a:moveTo>
                  <a:lnTo>
                    <a:pt x="76" y="255"/>
                  </a:lnTo>
                  <a:lnTo>
                    <a:pt x="76" y="249"/>
                  </a:lnTo>
                  <a:lnTo>
                    <a:pt x="69" y="245"/>
                  </a:lnTo>
                  <a:lnTo>
                    <a:pt x="65" y="241"/>
                  </a:lnTo>
                  <a:lnTo>
                    <a:pt x="65" y="234"/>
                  </a:lnTo>
                  <a:lnTo>
                    <a:pt x="71" y="226"/>
                  </a:lnTo>
                  <a:lnTo>
                    <a:pt x="74" y="222"/>
                  </a:lnTo>
                  <a:lnTo>
                    <a:pt x="76" y="222"/>
                  </a:lnTo>
                  <a:lnTo>
                    <a:pt x="80" y="224"/>
                  </a:lnTo>
                  <a:lnTo>
                    <a:pt x="86" y="230"/>
                  </a:lnTo>
                  <a:lnTo>
                    <a:pt x="88" y="236"/>
                  </a:lnTo>
                  <a:lnTo>
                    <a:pt x="90" y="243"/>
                  </a:lnTo>
                  <a:lnTo>
                    <a:pt x="88" y="253"/>
                  </a:lnTo>
                  <a:lnTo>
                    <a:pt x="86" y="262"/>
                  </a:lnTo>
                  <a:lnTo>
                    <a:pt x="84" y="270"/>
                  </a:lnTo>
                  <a:lnTo>
                    <a:pt x="80" y="279"/>
                  </a:lnTo>
                  <a:lnTo>
                    <a:pt x="74" y="285"/>
                  </a:lnTo>
                  <a:lnTo>
                    <a:pt x="69" y="289"/>
                  </a:lnTo>
                  <a:lnTo>
                    <a:pt x="59" y="287"/>
                  </a:lnTo>
                  <a:lnTo>
                    <a:pt x="52" y="285"/>
                  </a:lnTo>
                  <a:lnTo>
                    <a:pt x="44" y="283"/>
                  </a:lnTo>
                  <a:lnTo>
                    <a:pt x="36" y="279"/>
                  </a:lnTo>
                  <a:lnTo>
                    <a:pt x="29" y="274"/>
                  </a:lnTo>
                  <a:lnTo>
                    <a:pt x="21" y="268"/>
                  </a:lnTo>
                  <a:lnTo>
                    <a:pt x="15" y="258"/>
                  </a:lnTo>
                  <a:lnTo>
                    <a:pt x="13" y="253"/>
                  </a:lnTo>
                  <a:lnTo>
                    <a:pt x="10" y="241"/>
                  </a:lnTo>
                  <a:lnTo>
                    <a:pt x="10" y="230"/>
                  </a:lnTo>
                  <a:lnTo>
                    <a:pt x="10" y="222"/>
                  </a:lnTo>
                  <a:lnTo>
                    <a:pt x="10" y="215"/>
                  </a:lnTo>
                  <a:lnTo>
                    <a:pt x="12" y="209"/>
                  </a:lnTo>
                  <a:lnTo>
                    <a:pt x="13" y="201"/>
                  </a:lnTo>
                  <a:lnTo>
                    <a:pt x="15" y="194"/>
                  </a:lnTo>
                  <a:lnTo>
                    <a:pt x="17" y="186"/>
                  </a:lnTo>
                  <a:lnTo>
                    <a:pt x="19" y="178"/>
                  </a:lnTo>
                  <a:lnTo>
                    <a:pt x="21" y="171"/>
                  </a:lnTo>
                  <a:lnTo>
                    <a:pt x="25" y="165"/>
                  </a:lnTo>
                  <a:lnTo>
                    <a:pt x="29" y="158"/>
                  </a:lnTo>
                  <a:lnTo>
                    <a:pt x="31" y="152"/>
                  </a:lnTo>
                  <a:lnTo>
                    <a:pt x="34" y="148"/>
                  </a:lnTo>
                  <a:lnTo>
                    <a:pt x="36" y="140"/>
                  </a:lnTo>
                  <a:lnTo>
                    <a:pt x="38" y="133"/>
                  </a:lnTo>
                  <a:lnTo>
                    <a:pt x="40" y="125"/>
                  </a:lnTo>
                  <a:lnTo>
                    <a:pt x="42" y="120"/>
                  </a:lnTo>
                  <a:lnTo>
                    <a:pt x="44" y="110"/>
                  </a:lnTo>
                  <a:lnTo>
                    <a:pt x="44" y="102"/>
                  </a:lnTo>
                  <a:lnTo>
                    <a:pt x="46" y="95"/>
                  </a:lnTo>
                  <a:lnTo>
                    <a:pt x="48" y="87"/>
                  </a:lnTo>
                  <a:lnTo>
                    <a:pt x="48" y="80"/>
                  </a:lnTo>
                  <a:lnTo>
                    <a:pt x="50" y="70"/>
                  </a:lnTo>
                  <a:lnTo>
                    <a:pt x="50" y="64"/>
                  </a:lnTo>
                  <a:lnTo>
                    <a:pt x="50" y="57"/>
                  </a:lnTo>
                  <a:lnTo>
                    <a:pt x="50" y="45"/>
                  </a:lnTo>
                  <a:lnTo>
                    <a:pt x="48" y="38"/>
                  </a:lnTo>
                  <a:lnTo>
                    <a:pt x="44" y="28"/>
                  </a:lnTo>
                  <a:lnTo>
                    <a:pt x="40" y="24"/>
                  </a:lnTo>
                  <a:lnTo>
                    <a:pt x="38" y="21"/>
                  </a:lnTo>
                  <a:lnTo>
                    <a:pt x="36" y="21"/>
                  </a:lnTo>
                  <a:lnTo>
                    <a:pt x="32" y="19"/>
                  </a:lnTo>
                  <a:lnTo>
                    <a:pt x="32" y="21"/>
                  </a:lnTo>
                  <a:lnTo>
                    <a:pt x="31" y="23"/>
                  </a:lnTo>
                  <a:lnTo>
                    <a:pt x="31" y="30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0" y="38"/>
                  </a:lnTo>
                  <a:lnTo>
                    <a:pt x="4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9"/>
                  </a:lnTo>
                  <a:lnTo>
                    <a:pt x="6" y="5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1" y="5"/>
                  </a:lnTo>
                  <a:lnTo>
                    <a:pt x="42" y="13"/>
                  </a:lnTo>
                  <a:lnTo>
                    <a:pt x="46" y="17"/>
                  </a:lnTo>
                  <a:lnTo>
                    <a:pt x="52" y="24"/>
                  </a:lnTo>
                  <a:lnTo>
                    <a:pt x="53" y="28"/>
                  </a:lnTo>
                  <a:lnTo>
                    <a:pt x="55" y="36"/>
                  </a:lnTo>
                  <a:lnTo>
                    <a:pt x="55" y="42"/>
                  </a:lnTo>
                  <a:lnTo>
                    <a:pt x="59" y="51"/>
                  </a:lnTo>
                  <a:lnTo>
                    <a:pt x="59" y="59"/>
                  </a:lnTo>
                  <a:lnTo>
                    <a:pt x="59" y="68"/>
                  </a:lnTo>
                  <a:lnTo>
                    <a:pt x="57" y="80"/>
                  </a:lnTo>
                  <a:lnTo>
                    <a:pt x="57" y="91"/>
                  </a:lnTo>
                  <a:lnTo>
                    <a:pt x="53" y="102"/>
                  </a:lnTo>
                  <a:lnTo>
                    <a:pt x="52" y="116"/>
                  </a:lnTo>
                  <a:lnTo>
                    <a:pt x="46" y="131"/>
                  </a:lnTo>
                  <a:lnTo>
                    <a:pt x="44" y="148"/>
                  </a:lnTo>
                  <a:lnTo>
                    <a:pt x="36" y="161"/>
                  </a:lnTo>
                  <a:lnTo>
                    <a:pt x="32" y="175"/>
                  </a:lnTo>
                  <a:lnTo>
                    <a:pt x="29" y="188"/>
                  </a:lnTo>
                  <a:lnTo>
                    <a:pt x="29" y="201"/>
                  </a:lnTo>
                  <a:lnTo>
                    <a:pt x="29" y="213"/>
                  </a:lnTo>
                  <a:lnTo>
                    <a:pt x="29" y="222"/>
                  </a:lnTo>
                  <a:lnTo>
                    <a:pt x="31" y="230"/>
                  </a:lnTo>
                  <a:lnTo>
                    <a:pt x="34" y="239"/>
                  </a:lnTo>
                  <a:lnTo>
                    <a:pt x="38" y="245"/>
                  </a:lnTo>
                  <a:lnTo>
                    <a:pt x="40" y="253"/>
                  </a:lnTo>
                  <a:lnTo>
                    <a:pt x="46" y="255"/>
                  </a:lnTo>
                  <a:lnTo>
                    <a:pt x="52" y="260"/>
                  </a:lnTo>
                  <a:lnTo>
                    <a:pt x="61" y="262"/>
                  </a:lnTo>
                  <a:lnTo>
                    <a:pt x="72" y="262"/>
                  </a:lnTo>
                  <a:lnTo>
                    <a:pt x="72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5" name="Freeform 877"/>
            <p:cNvSpPr>
              <a:spLocks/>
            </p:cNvSpPr>
            <p:nvPr/>
          </p:nvSpPr>
          <p:spPr bwMode="auto">
            <a:xfrm>
              <a:off x="5140325" y="5053013"/>
              <a:ext cx="169862" cy="103188"/>
            </a:xfrm>
            <a:custGeom>
              <a:avLst/>
              <a:gdLst/>
              <a:ahLst/>
              <a:cxnLst>
                <a:cxn ang="0">
                  <a:pos x="26" y="14"/>
                </a:cxn>
                <a:cxn ang="0">
                  <a:pos x="15" y="31"/>
                </a:cxn>
                <a:cxn ang="0">
                  <a:pos x="13" y="42"/>
                </a:cxn>
                <a:cxn ang="0">
                  <a:pos x="15" y="53"/>
                </a:cxn>
                <a:cxn ang="0">
                  <a:pos x="17" y="71"/>
                </a:cxn>
                <a:cxn ang="0">
                  <a:pos x="177" y="118"/>
                </a:cxn>
                <a:cxn ang="0">
                  <a:pos x="192" y="103"/>
                </a:cxn>
                <a:cxn ang="0">
                  <a:pos x="207" y="86"/>
                </a:cxn>
                <a:cxn ang="0">
                  <a:pos x="209" y="69"/>
                </a:cxn>
                <a:cxn ang="0">
                  <a:pos x="211" y="55"/>
                </a:cxn>
                <a:cxn ang="0">
                  <a:pos x="215" y="61"/>
                </a:cxn>
                <a:cxn ang="0">
                  <a:pos x="215" y="76"/>
                </a:cxn>
                <a:cxn ang="0">
                  <a:pos x="213" y="95"/>
                </a:cxn>
                <a:cxn ang="0">
                  <a:pos x="207" y="101"/>
                </a:cxn>
                <a:cxn ang="0">
                  <a:pos x="196" y="114"/>
                </a:cxn>
                <a:cxn ang="0">
                  <a:pos x="179" y="130"/>
                </a:cxn>
                <a:cxn ang="0">
                  <a:pos x="169" y="128"/>
                </a:cxn>
                <a:cxn ang="0">
                  <a:pos x="150" y="124"/>
                </a:cxn>
                <a:cxn ang="0">
                  <a:pos x="123" y="116"/>
                </a:cxn>
                <a:cxn ang="0">
                  <a:pos x="93" y="109"/>
                </a:cxn>
                <a:cxn ang="0">
                  <a:pos x="63" y="101"/>
                </a:cxn>
                <a:cxn ang="0">
                  <a:pos x="38" y="93"/>
                </a:cxn>
                <a:cxn ang="0">
                  <a:pos x="19" y="88"/>
                </a:cxn>
                <a:cxn ang="0">
                  <a:pos x="11" y="86"/>
                </a:cxn>
                <a:cxn ang="0">
                  <a:pos x="7" y="76"/>
                </a:cxn>
                <a:cxn ang="0">
                  <a:pos x="4" y="65"/>
                </a:cxn>
                <a:cxn ang="0">
                  <a:pos x="0" y="52"/>
                </a:cxn>
                <a:cxn ang="0">
                  <a:pos x="2" y="42"/>
                </a:cxn>
                <a:cxn ang="0">
                  <a:pos x="4" y="31"/>
                </a:cxn>
                <a:cxn ang="0">
                  <a:pos x="11" y="17"/>
                </a:cxn>
                <a:cxn ang="0">
                  <a:pos x="17" y="4"/>
                </a:cxn>
                <a:cxn ang="0">
                  <a:pos x="23" y="0"/>
                </a:cxn>
                <a:cxn ang="0">
                  <a:pos x="28" y="10"/>
                </a:cxn>
              </a:cxnLst>
              <a:rect l="0" t="0" r="r" b="b"/>
              <a:pathLst>
                <a:path w="215" h="130">
                  <a:moveTo>
                    <a:pt x="28" y="10"/>
                  </a:moveTo>
                  <a:lnTo>
                    <a:pt x="26" y="14"/>
                  </a:lnTo>
                  <a:lnTo>
                    <a:pt x="21" y="21"/>
                  </a:lnTo>
                  <a:lnTo>
                    <a:pt x="15" y="31"/>
                  </a:lnTo>
                  <a:lnTo>
                    <a:pt x="15" y="40"/>
                  </a:lnTo>
                  <a:lnTo>
                    <a:pt x="13" y="42"/>
                  </a:lnTo>
                  <a:lnTo>
                    <a:pt x="13" y="48"/>
                  </a:lnTo>
                  <a:lnTo>
                    <a:pt x="15" y="53"/>
                  </a:lnTo>
                  <a:lnTo>
                    <a:pt x="15" y="61"/>
                  </a:lnTo>
                  <a:lnTo>
                    <a:pt x="17" y="71"/>
                  </a:lnTo>
                  <a:lnTo>
                    <a:pt x="19" y="76"/>
                  </a:lnTo>
                  <a:lnTo>
                    <a:pt x="177" y="118"/>
                  </a:lnTo>
                  <a:lnTo>
                    <a:pt x="180" y="112"/>
                  </a:lnTo>
                  <a:lnTo>
                    <a:pt x="192" y="103"/>
                  </a:lnTo>
                  <a:lnTo>
                    <a:pt x="201" y="92"/>
                  </a:lnTo>
                  <a:lnTo>
                    <a:pt x="207" y="86"/>
                  </a:lnTo>
                  <a:lnTo>
                    <a:pt x="207" y="78"/>
                  </a:lnTo>
                  <a:lnTo>
                    <a:pt x="209" y="69"/>
                  </a:lnTo>
                  <a:lnTo>
                    <a:pt x="209" y="59"/>
                  </a:lnTo>
                  <a:lnTo>
                    <a:pt x="211" y="55"/>
                  </a:lnTo>
                  <a:lnTo>
                    <a:pt x="213" y="55"/>
                  </a:lnTo>
                  <a:lnTo>
                    <a:pt x="215" y="61"/>
                  </a:lnTo>
                  <a:lnTo>
                    <a:pt x="215" y="69"/>
                  </a:lnTo>
                  <a:lnTo>
                    <a:pt x="215" y="76"/>
                  </a:lnTo>
                  <a:lnTo>
                    <a:pt x="213" y="86"/>
                  </a:lnTo>
                  <a:lnTo>
                    <a:pt x="213" y="95"/>
                  </a:lnTo>
                  <a:lnTo>
                    <a:pt x="209" y="97"/>
                  </a:lnTo>
                  <a:lnTo>
                    <a:pt x="207" y="101"/>
                  </a:lnTo>
                  <a:lnTo>
                    <a:pt x="201" y="109"/>
                  </a:lnTo>
                  <a:lnTo>
                    <a:pt x="196" y="114"/>
                  </a:lnTo>
                  <a:lnTo>
                    <a:pt x="184" y="126"/>
                  </a:lnTo>
                  <a:lnTo>
                    <a:pt x="179" y="130"/>
                  </a:lnTo>
                  <a:lnTo>
                    <a:pt x="175" y="130"/>
                  </a:lnTo>
                  <a:lnTo>
                    <a:pt x="169" y="128"/>
                  </a:lnTo>
                  <a:lnTo>
                    <a:pt x="159" y="126"/>
                  </a:lnTo>
                  <a:lnTo>
                    <a:pt x="150" y="124"/>
                  </a:lnTo>
                  <a:lnTo>
                    <a:pt x="137" y="120"/>
                  </a:lnTo>
                  <a:lnTo>
                    <a:pt x="123" y="116"/>
                  </a:lnTo>
                  <a:lnTo>
                    <a:pt x="108" y="112"/>
                  </a:lnTo>
                  <a:lnTo>
                    <a:pt x="93" y="109"/>
                  </a:lnTo>
                  <a:lnTo>
                    <a:pt x="78" y="105"/>
                  </a:lnTo>
                  <a:lnTo>
                    <a:pt x="63" y="101"/>
                  </a:lnTo>
                  <a:lnTo>
                    <a:pt x="49" y="97"/>
                  </a:lnTo>
                  <a:lnTo>
                    <a:pt x="38" y="93"/>
                  </a:lnTo>
                  <a:lnTo>
                    <a:pt x="26" y="90"/>
                  </a:lnTo>
                  <a:lnTo>
                    <a:pt x="19" y="88"/>
                  </a:lnTo>
                  <a:lnTo>
                    <a:pt x="13" y="86"/>
                  </a:lnTo>
                  <a:lnTo>
                    <a:pt x="11" y="86"/>
                  </a:lnTo>
                  <a:lnTo>
                    <a:pt x="9" y="80"/>
                  </a:lnTo>
                  <a:lnTo>
                    <a:pt x="7" y="76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2" y="57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1" y="17"/>
                  </a:lnTo>
                  <a:lnTo>
                    <a:pt x="15" y="10"/>
                  </a:lnTo>
                  <a:lnTo>
                    <a:pt x="17" y="4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6" y="6"/>
                  </a:lnTo>
                  <a:lnTo>
                    <a:pt x="28" y="10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6" name="Freeform 878"/>
            <p:cNvSpPr>
              <a:spLocks/>
            </p:cNvSpPr>
            <p:nvPr/>
          </p:nvSpPr>
          <p:spPr bwMode="auto">
            <a:xfrm>
              <a:off x="5157787" y="5053013"/>
              <a:ext cx="153987" cy="650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6" y="59"/>
                </a:cxn>
                <a:cxn ang="0">
                  <a:pos x="129" y="82"/>
                </a:cxn>
                <a:cxn ang="0">
                  <a:pos x="190" y="65"/>
                </a:cxn>
                <a:cxn ang="0">
                  <a:pos x="192" y="61"/>
                </a:cxn>
                <a:cxn ang="0">
                  <a:pos x="194" y="59"/>
                </a:cxn>
                <a:cxn ang="0">
                  <a:pos x="194" y="55"/>
                </a:cxn>
                <a:cxn ang="0">
                  <a:pos x="192" y="55"/>
                </a:cxn>
                <a:cxn ang="0">
                  <a:pos x="186" y="53"/>
                </a:cxn>
                <a:cxn ang="0">
                  <a:pos x="178" y="55"/>
                </a:cxn>
                <a:cxn ang="0">
                  <a:pos x="169" y="57"/>
                </a:cxn>
                <a:cxn ang="0">
                  <a:pos x="157" y="61"/>
                </a:cxn>
                <a:cxn ang="0">
                  <a:pos x="146" y="63"/>
                </a:cxn>
                <a:cxn ang="0">
                  <a:pos x="136" y="65"/>
                </a:cxn>
                <a:cxn ang="0">
                  <a:pos x="131" y="69"/>
                </a:cxn>
                <a:cxn ang="0">
                  <a:pos x="129" y="69"/>
                </a:cxn>
                <a:cxn ang="0">
                  <a:pos x="38" y="50"/>
                </a:cxn>
                <a:cxn ang="0">
                  <a:pos x="36" y="46"/>
                </a:cxn>
                <a:cxn ang="0">
                  <a:pos x="32" y="40"/>
                </a:cxn>
                <a:cxn ang="0">
                  <a:pos x="28" y="33"/>
                </a:cxn>
                <a:cxn ang="0">
                  <a:pos x="22" y="25"/>
                </a:cxn>
                <a:cxn ang="0">
                  <a:pos x="15" y="14"/>
                </a:cxn>
                <a:cxn ang="0">
                  <a:pos x="11" y="6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94" h="82">
                  <a:moveTo>
                    <a:pt x="0" y="10"/>
                  </a:moveTo>
                  <a:lnTo>
                    <a:pt x="36" y="59"/>
                  </a:lnTo>
                  <a:lnTo>
                    <a:pt x="129" y="82"/>
                  </a:lnTo>
                  <a:lnTo>
                    <a:pt x="190" y="65"/>
                  </a:lnTo>
                  <a:lnTo>
                    <a:pt x="192" y="61"/>
                  </a:lnTo>
                  <a:lnTo>
                    <a:pt x="194" y="59"/>
                  </a:lnTo>
                  <a:lnTo>
                    <a:pt x="194" y="55"/>
                  </a:lnTo>
                  <a:lnTo>
                    <a:pt x="192" y="55"/>
                  </a:lnTo>
                  <a:lnTo>
                    <a:pt x="186" y="53"/>
                  </a:lnTo>
                  <a:lnTo>
                    <a:pt x="178" y="55"/>
                  </a:lnTo>
                  <a:lnTo>
                    <a:pt x="169" y="57"/>
                  </a:lnTo>
                  <a:lnTo>
                    <a:pt x="157" y="61"/>
                  </a:lnTo>
                  <a:lnTo>
                    <a:pt x="146" y="63"/>
                  </a:lnTo>
                  <a:lnTo>
                    <a:pt x="136" y="65"/>
                  </a:lnTo>
                  <a:lnTo>
                    <a:pt x="131" y="69"/>
                  </a:lnTo>
                  <a:lnTo>
                    <a:pt x="129" y="69"/>
                  </a:lnTo>
                  <a:lnTo>
                    <a:pt x="38" y="50"/>
                  </a:lnTo>
                  <a:lnTo>
                    <a:pt x="36" y="46"/>
                  </a:lnTo>
                  <a:lnTo>
                    <a:pt x="32" y="40"/>
                  </a:lnTo>
                  <a:lnTo>
                    <a:pt x="28" y="33"/>
                  </a:lnTo>
                  <a:lnTo>
                    <a:pt x="22" y="25"/>
                  </a:lnTo>
                  <a:lnTo>
                    <a:pt x="15" y="14"/>
                  </a:lnTo>
                  <a:lnTo>
                    <a:pt x="11" y="6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7" name="Freeform 879"/>
            <p:cNvSpPr>
              <a:spLocks/>
            </p:cNvSpPr>
            <p:nvPr/>
          </p:nvSpPr>
          <p:spPr bwMode="auto">
            <a:xfrm>
              <a:off x="5118100" y="5319713"/>
              <a:ext cx="111125" cy="2540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4" y="47"/>
                </a:cxn>
                <a:cxn ang="0">
                  <a:pos x="6" y="57"/>
                </a:cxn>
                <a:cxn ang="0">
                  <a:pos x="12" y="68"/>
                </a:cxn>
                <a:cxn ang="0">
                  <a:pos x="15" y="78"/>
                </a:cxn>
                <a:cxn ang="0">
                  <a:pos x="19" y="87"/>
                </a:cxn>
                <a:cxn ang="0">
                  <a:pos x="19" y="93"/>
                </a:cxn>
                <a:cxn ang="0">
                  <a:pos x="21" y="97"/>
                </a:cxn>
                <a:cxn ang="0">
                  <a:pos x="6" y="312"/>
                </a:cxn>
                <a:cxn ang="0">
                  <a:pos x="33" y="319"/>
                </a:cxn>
                <a:cxn ang="0">
                  <a:pos x="88" y="106"/>
                </a:cxn>
                <a:cxn ang="0">
                  <a:pos x="131" y="63"/>
                </a:cxn>
                <a:cxn ang="0">
                  <a:pos x="141" y="34"/>
                </a:cxn>
                <a:cxn ang="0">
                  <a:pos x="131" y="26"/>
                </a:cxn>
                <a:cxn ang="0">
                  <a:pos x="130" y="26"/>
                </a:cxn>
                <a:cxn ang="0">
                  <a:pos x="124" y="26"/>
                </a:cxn>
                <a:cxn ang="0">
                  <a:pos x="116" y="28"/>
                </a:cxn>
                <a:cxn ang="0">
                  <a:pos x="109" y="32"/>
                </a:cxn>
                <a:cxn ang="0">
                  <a:pos x="99" y="36"/>
                </a:cxn>
                <a:cxn ang="0">
                  <a:pos x="90" y="38"/>
                </a:cxn>
                <a:cxn ang="0">
                  <a:pos x="82" y="40"/>
                </a:cxn>
                <a:cxn ang="0">
                  <a:pos x="76" y="42"/>
                </a:cxn>
                <a:cxn ang="0">
                  <a:pos x="69" y="38"/>
                </a:cxn>
                <a:cxn ang="0">
                  <a:pos x="61" y="38"/>
                </a:cxn>
                <a:cxn ang="0">
                  <a:pos x="55" y="36"/>
                </a:cxn>
                <a:cxn ang="0">
                  <a:pos x="52" y="36"/>
                </a:cxn>
                <a:cxn ang="0">
                  <a:pos x="42" y="32"/>
                </a:cxn>
                <a:cxn ang="0">
                  <a:pos x="36" y="28"/>
                </a:cxn>
                <a:cxn ang="0">
                  <a:pos x="31" y="19"/>
                </a:cxn>
                <a:cxn ang="0">
                  <a:pos x="23" y="11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41" h="319">
                  <a:moveTo>
                    <a:pt x="2" y="2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4" y="47"/>
                  </a:lnTo>
                  <a:lnTo>
                    <a:pt x="6" y="57"/>
                  </a:lnTo>
                  <a:lnTo>
                    <a:pt x="12" y="68"/>
                  </a:lnTo>
                  <a:lnTo>
                    <a:pt x="15" y="78"/>
                  </a:lnTo>
                  <a:lnTo>
                    <a:pt x="19" y="87"/>
                  </a:lnTo>
                  <a:lnTo>
                    <a:pt x="19" y="93"/>
                  </a:lnTo>
                  <a:lnTo>
                    <a:pt x="21" y="97"/>
                  </a:lnTo>
                  <a:lnTo>
                    <a:pt x="6" y="312"/>
                  </a:lnTo>
                  <a:lnTo>
                    <a:pt x="33" y="319"/>
                  </a:lnTo>
                  <a:lnTo>
                    <a:pt x="88" y="106"/>
                  </a:lnTo>
                  <a:lnTo>
                    <a:pt x="131" y="63"/>
                  </a:lnTo>
                  <a:lnTo>
                    <a:pt x="141" y="34"/>
                  </a:lnTo>
                  <a:lnTo>
                    <a:pt x="131" y="26"/>
                  </a:lnTo>
                  <a:lnTo>
                    <a:pt x="130" y="26"/>
                  </a:lnTo>
                  <a:lnTo>
                    <a:pt x="124" y="26"/>
                  </a:lnTo>
                  <a:lnTo>
                    <a:pt x="116" y="28"/>
                  </a:lnTo>
                  <a:lnTo>
                    <a:pt x="109" y="32"/>
                  </a:lnTo>
                  <a:lnTo>
                    <a:pt x="99" y="36"/>
                  </a:lnTo>
                  <a:lnTo>
                    <a:pt x="90" y="38"/>
                  </a:lnTo>
                  <a:lnTo>
                    <a:pt x="82" y="40"/>
                  </a:lnTo>
                  <a:lnTo>
                    <a:pt x="76" y="42"/>
                  </a:lnTo>
                  <a:lnTo>
                    <a:pt x="69" y="38"/>
                  </a:lnTo>
                  <a:lnTo>
                    <a:pt x="61" y="38"/>
                  </a:lnTo>
                  <a:lnTo>
                    <a:pt x="55" y="36"/>
                  </a:lnTo>
                  <a:lnTo>
                    <a:pt x="52" y="36"/>
                  </a:lnTo>
                  <a:lnTo>
                    <a:pt x="42" y="32"/>
                  </a:lnTo>
                  <a:lnTo>
                    <a:pt x="36" y="28"/>
                  </a:lnTo>
                  <a:lnTo>
                    <a:pt x="31" y="19"/>
                  </a:lnTo>
                  <a:lnTo>
                    <a:pt x="23" y="11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8" name="Freeform 880"/>
            <p:cNvSpPr>
              <a:spLocks/>
            </p:cNvSpPr>
            <p:nvPr/>
          </p:nvSpPr>
          <p:spPr bwMode="auto">
            <a:xfrm>
              <a:off x="5448300" y="5187951"/>
              <a:ext cx="96837" cy="188913"/>
            </a:xfrm>
            <a:custGeom>
              <a:avLst/>
              <a:gdLst/>
              <a:ahLst/>
              <a:cxnLst>
                <a:cxn ang="0">
                  <a:pos x="9" y="221"/>
                </a:cxn>
                <a:cxn ang="0">
                  <a:pos x="24" y="225"/>
                </a:cxn>
                <a:cxn ang="0">
                  <a:pos x="36" y="229"/>
                </a:cxn>
                <a:cxn ang="0">
                  <a:pos x="45" y="229"/>
                </a:cxn>
                <a:cxn ang="0">
                  <a:pos x="64" y="225"/>
                </a:cxn>
                <a:cxn ang="0">
                  <a:pos x="85" y="223"/>
                </a:cxn>
                <a:cxn ang="0">
                  <a:pos x="104" y="219"/>
                </a:cxn>
                <a:cxn ang="0">
                  <a:pos x="106" y="212"/>
                </a:cxn>
                <a:cxn ang="0">
                  <a:pos x="95" y="194"/>
                </a:cxn>
                <a:cxn ang="0">
                  <a:pos x="81" y="170"/>
                </a:cxn>
                <a:cxn ang="0">
                  <a:pos x="68" y="149"/>
                </a:cxn>
                <a:cxn ang="0">
                  <a:pos x="64" y="139"/>
                </a:cxn>
                <a:cxn ang="0">
                  <a:pos x="62" y="126"/>
                </a:cxn>
                <a:cxn ang="0">
                  <a:pos x="59" y="109"/>
                </a:cxn>
                <a:cxn ang="0">
                  <a:pos x="55" y="92"/>
                </a:cxn>
                <a:cxn ang="0">
                  <a:pos x="51" y="77"/>
                </a:cxn>
                <a:cxn ang="0">
                  <a:pos x="49" y="61"/>
                </a:cxn>
                <a:cxn ang="0">
                  <a:pos x="45" y="44"/>
                </a:cxn>
                <a:cxn ang="0">
                  <a:pos x="49" y="0"/>
                </a:cxn>
                <a:cxn ang="0">
                  <a:pos x="51" y="12"/>
                </a:cxn>
                <a:cxn ang="0">
                  <a:pos x="55" y="31"/>
                </a:cxn>
                <a:cxn ang="0">
                  <a:pos x="59" y="54"/>
                </a:cxn>
                <a:cxn ang="0">
                  <a:pos x="62" y="80"/>
                </a:cxn>
                <a:cxn ang="0">
                  <a:pos x="66" y="105"/>
                </a:cxn>
                <a:cxn ang="0">
                  <a:pos x="70" y="126"/>
                </a:cxn>
                <a:cxn ang="0">
                  <a:pos x="74" y="139"/>
                </a:cxn>
                <a:cxn ang="0">
                  <a:pos x="80" y="147"/>
                </a:cxn>
                <a:cxn ang="0">
                  <a:pos x="89" y="162"/>
                </a:cxn>
                <a:cxn ang="0">
                  <a:pos x="97" y="175"/>
                </a:cxn>
                <a:cxn ang="0">
                  <a:pos x="104" y="187"/>
                </a:cxn>
                <a:cxn ang="0">
                  <a:pos x="112" y="200"/>
                </a:cxn>
                <a:cxn ang="0">
                  <a:pos x="119" y="215"/>
                </a:cxn>
                <a:cxn ang="0">
                  <a:pos x="116" y="221"/>
                </a:cxn>
                <a:cxn ang="0">
                  <a:pos x="99" y="227"/>
                </a:cxn>
                <a:cxn ang="0">
                  <a:pos x="76" y="233"/>
                </a:cxn>
                <a:cxn ang="0">
                  <a:pos x="57" y="236"/>
                </a:cxn>
                <a:cxn ang="0">
                  <a:pos x="43" y="236"/>
                </a:cxn>
                <a:cxn ang="0">
                  <a:pos x="28" y="236"/>
                </a:cxn>
                <a:cxn ang="0">
                  <a:pos x="11" y="233"/>
                </a:cxn>
                <a:cxn ang="0">
                  <a:pos x="0" y="231"/>
                </a:cxn>
                <a:cxn ang="0">
                  <a:pos x="5" y="221"/>
                </a:cxn>
              </a:cxnLst>
              <a:rect l="0" t="0" r="r" b="b"/>
              <a:pathLst>
                <a:path w="121" h="238">
                  <a:moveTo>
                    <a:pt x="5" y="221"/>
                  </a:moveTo>
                  <a:lnTo>
                    <a:pt x="9" y="221"/>
                  </a:lnTo>
                  <a:lnTo>
                    <a:pt x="19" y="225"/>
                  </a:lnTo>
                  <a:lnTo>
                    <a:pt x="24" y="225"/>
                  </a:lnTo>
                  <a:lnTo>
                    <a:pt x="30" y="227"/>
                  </a:lnTo>
                  <a:lnTo>
                    <a:pt x="36" y="229"/>
                  </a:lnTo>
                  <a:lnTo>
                    <a:pt x="40" y="229"/>
                  </a:lnTo>
                  <a:lnTo>
                    <a:pt x="45" y="229"/>
                  </a:lnTo>
                  <a:lnTo>
                    <a:pt x="53" y="227"/>
                  </a:lnTo>
                  <a:lnTo>
                    <a:pt x="64" y="225"/>
                  </a:lnTo>
                  <a:lnTo>
                    <a:pt x="76" y="225"/>
                  </a:lnTo>
                  <a:lnTo>
                    <a:pt x="85" y="223"/>
                  </a:lnTo>
                  <a:lnTo>
                    <a:pt x="97" y="221"/>
                  </a:lnTo>
                  <a:lnTo>
                    <a:pt x="104" y="219"/>
                  </a:lnTo>
                  <a:lnTo>
                    <a:pt x="108" y="217"/>
                  </a:lnTo>
                  <a:lnTo>
                    <a:pt x="106" y="212"/>
                  </a:lnTo>
                  <a:lnTo>
                    <a:pt x="102" y="204"/>
                  </a:lnTo>
                  <a:lnTo>
                    <a:pt x="95" y="194"/>
                  </a:lnTo>
                  <a:lnTo>
                    <a:pt x="89" y="183"/>
                  </a:lnTo>
                  <a:lnTo>
                    <a:pt x="81" y="170"/>
                  </a:lnTo>
                  <a:lnTo>
                    <a:pt x="74" y="160"/>
                  </a:lnTo>
                  <a:lnTo>
                    <a:pt x="68" y="149"/>
                  </a:lnTo>
                  <a:lnTo>
                    <a:pt x="66" y="143"/>
                  </a:lnTo>
                  <a:lnTo>
                    <a:pt x="64" y="139"/>
                  </a:lnTo>
                  <a:lnTo>
                    <a:pt x="64" y="132"/>
                  </a:lnTo>
                  <a:lnTo>
                    <a:pt x="62" y="126"/>
                  </a:lnTo>
                  <a:lnTo>
                    <a:pt x="61" y="118"/>
                  </a:lnTo>
                  <a:lnTo>
                    <a:pt x="59" y="109"/>
                  </a:lnTo>
                  <a:lnTo>
                    <a:pt x="59" y="101"/>
                  </a:lnTo>
                  <a:lnTo>
                    <a:pt x="55" y="92"/>
                  </a:lnTo>
                  <a:lnTo>
                    <a:pt x="55" y="86"/>
                  </a:lnTo>
                  <a:lnTo>
                    <a:pt x="51" y="77"/>
                  </a:lnTo>
                  <a:lnTo>
                    <a:pt x="51" y="67"/>
                  </a:lnTo>
                  <a:lnTo>
                    <a:pt x="49" y="61"/>
                  </a:lnTo>
                  <a:lnTo>
                    <a:pt x="47" y="56"/>
                  </a:lnTo>
                  <a:lnTo>
                    <a:pt x="45" y="44"/>
                  </a:lnTo>
                  <a:lnTo>
                    <a:pt x="45" y="42"/>
                  </a:lnTo>
                  <a:lnTo>
                    <a:pt x="49" y="0"/>
                  </a:lnTo>
                  <a:lnTo>
                    <a:pt x="49" y="6"/>
                  </a:lnTo>
                  <a:lnTo>
                    <a:pt x="51" y="12"/>
                  </a:lnTo>
                  <a:lnTo>
                    <a:pt x="53" y="21"/>
                  </a:lnTo>
                  <a:lnTo>
                    <a:pt x="55" y="31"/>
                  </a:lnTo>
                  <a:lnTo>
                    <a:pt x="57" y="42"/>
                  </a:lnTo>
                  <a:lnTo>
                    <a:pt x="59" y="54"/>
                  </a:lnTo>
                  <a:lnTo>
                    <a:pt x="61" y="67"/>
                  </a:lnTo>
                  <a:lnTo>
                    <a:pt x="62" y="80"/>
                  </a:lnTo>
                  <a:lnTo>
                    <a:pt x="64" y="94"/>
                  </a:lnTo>
                  <a:lnTo>
                    <a:pt x="66" y="105"/>
                  </a:lnTo>
                  <a:lnTo>
                    <a:pt x="70" y="117"/>
                  </a:lnTo>
                  <a:lnTo>
                    <a:pt x="70" y="126"/>
                  </a:lnTo>
                  <a:lnTo>
                    <a:pt x="72" y="134"/>
                  </a:lnTo>
                  <a:lnTo>
                    <a:pt x="74" y="139"/>
                  </a:lnTo>
                  <a:lnTo>
                    <a:pt x="76" y="143"/>
                  </a:lnTo>
                  <a:lnTo>
                    <a:pt x="80" y="147"/>
                  </a:lnTo>
                  <a:lnTo>
                    <a:pt x="85" y="156"/>
                  </a:lnTo>
                  <a:lnTo>
                    <a:pt x="89" y="162"/>
                  </a:lnTo>
                  <a:lnTo>
                    <a:pt x="91" y="168"/>
                  </a:lnTo>
                  <a:lnTo>
                    <a:pt x="97" y="175"/>
                  </a:lnTo>
                  <a:lnTo>
                    <a:pt x="100" y="181"/>
                  </a:lnTo>
                  <a:lnTo>
                    <a:pt x="104" y="187"/>
                  </a:lnTo>
                  <a:lnTo>
                    <a:pt x="108" y="194"/>
                  </a:lnTo>
                  <a:lnTo>
                    <a:pt x="112" y="200"/>
                  </a:lnTo>
                  <a:lnTo>
                    <a:pt x="116" y="206"/>
                  </a:lnTo>
                  <a:lnTo>
                    <a:pt x="119" y="215"/>
                  </a:lnTo>
                  <a:lnTo>
                    <a:pt x="121" y="221"/>
                  </a:lnTo>
                  <a:lnTo>
                    <a:pt x="116" y="221"/>
                  </a:lnTo>
                  <a:lnTo>
                    <a:pt x="110" y="225"/>
                  </a:lnTo>
                  <a:lnTo>
                    <a:pt x="99" y="227"/>
                  </a:lnTo>
                  <a:lnTo>
                    <a:pt x="89" y="231"/>
                  </a:lnTo>
                  <a:lnTo>
                    <a:pt x="76" y="233"/>
                  </a:lnTo>
                  <a:lnTo>
                    <a:pt x="66" y="234"/>
                  </a:lnTo>
                  <a:lnTo>
                    <a:pt x="57" y="236"/>
                  </a:lnTo>
                  <a:lnTo>
                    <a:pt x="51" y="238"/>
                  </a:lnTo>
                  <a:lnTo>
                    <a:pt x="43" y="236"/>
                  </a:lnTo>
                  <a:lnTo>
                    <a:pt x="36" y="236"/>
                  </a:lnTo>
                  <a:lnTo>
                    <a:pt x="28" y="236"/>
                  </a:lnTo>
                  <a:lnTo>
                    <a:pt x="21" y="234"/>
                  </a:lnTo>
                  <a:lnTo>
                    <a:pt x="11" y="233"/>
                  </a:lnTo>
                  <a:lnTo>
                    <a:pt x="5" y="231"/>
                  </a:lnTo>
                  <a:lnTo>
                    <a:pt x="0" y="231"/>
                  </a:lnTo>
                  <a:lnTo>
                    <a:pt x="0" y="231"/>
                  </a:lnTo>
                  <a:lnTo>
                    <a:pt x="5" y="221"/>
                  </a:lnTo>
                  <a:lnTo>
                    <a:pt x="5" y="2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9" name="Freeform 881"/>
            <p:cNvSpPr>
              <a:spLocks/>
            </p:cNvSpPr>
            <p:nvPr/>
          </p:nvSpPr>
          <p:spPr bwMode="auto">
            <a:xfrm>
              <a:off x="5448300" y="5365751"/>
              <a:ext cx="171450" cy="80963"/>
            </a:xfrm>
            <a:custGeom>
              <a:avLst/>
              <a:gdLst/>
              <a:ahLst/>
              <a:cxnLst>
                <a:cxn ang="0">
                  <a:pos x="9" y="21"/>
                </a:cxn>
                <a:cxn ang="0">
                  <a:pos x="3" y="42"/>
                </a:cxn>
                <a:cxn ang="0">
                  <a:pos x="2" y="59"/>
                </a:cxn>
                <a:cxn ang="0">
                  <a:pos x="7" y="80"/>
                </a:cxn>
                <a:cxn ang="0">
                  <a:pos x="21" y="80"/>
                </a:cxn>
                <a:cxn ang="0">
                  <a:pos x="49" y="84"/>
                </a:cxn>
                <a:cxn ang="0">
                  <a:pos x="57" y="74"/>
                </a:cxn>
                <a:cxn ang="0">
                  <a:pos x="57" y="51"/>
                </a:cxn>
                <a:cxn ang="0">
                  <a:pos x="81" y="63"/>
                </a:cxn>
                <a:cxn ang="0">
                  <a:pos x="87" y="74"/>
                </a:cxn>
                <a:cxn ang="0">
                  <a:pos x="106" y="80"/>
                </a:cxn>
                <a:cxn ang="0">
                  <a:pos x="137" y="89"/>
                </a:cxn>
                <a:cxn ang="0">
                  <a:pos x="173" y="97"/>
                </a:cxn>
                <a:cxn ang="0">
                  <a:pos x="201" y="101"/>
                </a:cxn>
                <a:cxn ang="0">
                  <a:pos x="216" y="103"/>
                </a:cxn>
                <a:cxn ang="0">
                  <a:pos x="216" y="87"/>
                </a:cxn>
                <a:cxn ang="0">
                  <a:pos x="213" y="63"/>
                </a:cxn>
                <a:cxn ang="0">
                  <a:pos x="205" y="44"/>
                </a:cxn>
                <a:cxn ang="0">
                  <a:pos x="190" y="34"/>
                </a:cxn>
                <a:cxn ang="0">
                  <a:pos x="165" y="27"/>
                </a:cxn>
                <a:cxn ang="0">
                  <a:pos x="139" y="23"/>
                </a:cxn>
                <a:cxn ang="0">
                  <a:pos x="116" y="21"/>
                </a:cxn>
                <a:cxn ang="0">
                  <a:pos x="95" y="4"/>
                </a:cxn>
                <a:cxn ang="0">
                  <a:pos x="119" y="27"/>
                </a:cxn>
                <a:cxn ang="0">
                  <a:pos x="140" y="30"/>
                </a:cxn>
                <a:cxn ang="0">
                  <a:pos x="165" y="36"/>
                </a:cxn>
                <a:cxn ang="0">
                  <a:pos x="190" y="44"/>
                </a:cxn>
                <a:cxn ang="0">
                  <a:pos x="199" y="59"/>
                </a:cxn>
                <a:cxn ang="0">
                  <a:pos x="203" y="80"/>
                </a:cxn>
                <a:cxn ang="0">
                  <a:pos x="203" y="91"/>
                </a:cxn>
                <a:cxn ang="0">
                  <a:pos x="190" y="89"/>
                </a:cxn>
                <a:cxn ang="0">
                  <a:pos x="165" y="85"/>
                </a:cxn>
                <a:cxn ang="0">
                  <a:pos x="137" y="78"/>
                </a:cxn>
                <a:cxn ang="0">
                  <a:pos x="114" y="72"/>
                </a:cxn>
                <a:cxn ang="0">
                  <a:pos x="97" y="66"/>
                </a:cxn>
                <a:cxn ang="0">
                  <a:pos x="91" y="47"/>
                </a:cxn>
                <a:cxn ang="0">
                  <a:pos x="80" y="42"/>
                </a:cxn>
                <a:cxn ang="0">
                  <a:pos x="55" y="46"/>
                </a:cxn>
                <a:cxn ang="0">
                  <a:pos x="45" y="74"/>
                </a:cxn>
                <a:cxn ang="0">
                  <a:pos x="30" y="72"/>
                </a:cxn>
                <a:cxn ang="0">
                  <a:pos x="11" y="61"/>
                </a:cxn>
                <a:cxn ang="0">
                  <a:pos x="9" y="46"/>
                </a:cxn>
                <a:cxn ang="0">
                  <a:pos x="17" y="21"/>
                </a:cxn>
                <a:cxn ang="0">
                  <a:pos x="36" y="34"/>
                </a:cxn>
                <a:cxn ang="0">
                  <a:pos x="49" y="34"/>
                </a:cxn>
                <a:cxn ang="0">
                  <a:pos x="42" y="21"/>
                </a:cxn>
                <a:cxn ang="0">
                  <a:pos x="28" y="9"/>
                </a:cxn>
                <a:cxn ang="0">
                  <a:pos x="11" y="6"/>
                </a:cxn>
              </a:cxnLst>
              <a:rect l="0" t="0" r="r" b="b"/>
              <a:pathLst>
                <a:path w="216" h="103">
                  <a:moveTo>
                    <a:pt x="11" y="6"/>
                  </a:moveTo>
                  <a:lnTo>
                    <a:pt x="11" y="21"/>
                  </a:lnTo>
                  <a:lnTo>
                    <a:pt x="9" y="21"/>
                  </a:lnTo>
                  <a:lnTo>
                    <a:pt x="7" y="27"/>
                  </a:lnTo>
                  <a:lnTo>
                    <a:pt x="3" y="32"/>
                  </a:lnTo>
                  <a:lnTo>
                    <a:pt x="3" y="42"/>
                  </a:lnTo>
                  <a:lnTo>
                    <a:pt x="0" y="46"/>
                  </a:lnTo>
                  <a:lnTo>
                    <a:pt x="0" y="53"/>
                  </a:lnTo>
                  <a:lnTo>
                    <a:pt x="2" y="59"/>
                  </a:lnTo>
                  <a:lnTo>
                    <a:pt x="3" y="65"/>
                  </a:lnTo>
                  <a:lnTo>
                    <a:pt x="5" y="74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5" y="80"/>
                  </a:lnTo>
                  <a:lnTo>
                    <a:pt x="21" y="80"/>
                  </a:lnTo>
                  <a:lnTo>
                    <a:pt x="32" y="84"/>
                  </a:lnTo>
                  <a:lnTo>
                    <a:pt x="40" y="84"/>
                  </a:lnTo>
                  <a:lnTo>
                    <a:pt x="49" y="84"/>
                  </a:lnTo>
                  <a:lnTo>
                    <a:pt x="55" y="84"/>
                  </a:lnTo>
                  <a:lnTo>
                    <a:pt x="57" y="84"/>
                  </a:lnTo>
                  <a:lnTo>
                    <a:pt x="57" y="74"/>
                  </a:lnTo>
                  <a:lnTo>
                    <a:pt x="57" y="65"/>
                  </a:lnTo>
                  <a:lnTo>
                    <a:pt x="57" y="55"/>
                  </a:lnTo>
                  <a:lnTo>
                    <a:pt x="57" y="51"/>
                  </a:lnTo>
                  <a:lnTo>
                    <a:pt x="83" y="55"/>
                  </a:lnTo>
                  <a:lnTo>
                    <a:pt x="81" y="57"/>
                  </a:lnTo>
                  <a:lnTo>
                    <a:pt x="81" y="63"/>
                  </a:lnTo>
                  <a:lnTo>
                    <a:pt x="83" y="66"/>
                  </a:lnTo>
                  <a:lnTo>
                    <a:pt x="85" y="74"/>
                  </a:lnTo>
                  <a:lnTo>
                    <a:pt x="87" y="74"/>
                  </a:lnTo>
                  <a:lnTo>
                    <a:pt x="91" y="74"/>
                  </a:lnTo>
                  <a:lnTo>
                    <a:pt x="97" y="76"/>
                  </a:lnTo>
                  <a:lnTo>
                    <a:pt x="106" y="80"/>
                  </a:lnTo>
                  <a:lnTo>
                    <a:pt x="116" y="82"/>
                  </a:lnTo>
                  <a:lnTo>
                    <a:pt x="127" y="85"/>
                  </a:lnTo>
                  <a:lnTo>
                    <a:pt x="137" y="89"/>
                  </a:lnTo>
                  <a:lnTo>
                    <a:pt x="150" y="91"/>
                  </a:lnTo>
                  <a:lnTo>
                    <a:pt x="161" y="95"/>
                  </a:lnTo>
                  <a:lnTo>
                    <a:pt x="173" y="97"/>
                  </a:lnTo>
                  <a:lnTo>
                    <a:pt x="182" y="99"/>
                  </a:lnTo>
                  <a:lnTo>
                    <a:pt x="194" y="101"/>
                  </a:lnTo>
                  <a:lnTo>
                    <a:pt x="201" y="101"/>
                  </a:lnTo>
                  <a:lnTo>
                    <a:pt x="207" y="103"/>
                  </a:lnTo>
                  <a:lnTo>
                    <a:pt x="213" y="103"/>
                  </a:lnTo>
                  <a:lnTo>
                    <a:pt x="216" y="103"/>
                  </a:lnTo>
                  <a:lnTo>
                    <a:pt x="216" y="99"/>
                  </a:lnTo>
                  <a:lnTo>
                    <a:pt x="216" y="95"/>
                  </a:lnTo>
                  <a:lnTo>
                    <a:pt x="216" y="87"/>
                  </a:lnTo>
                  <a:lnTo>
                    <a:pt x="216" y="80"/>
                  </a:lnTo>
                  <a:lnTo>
                    <a:pt x="215" y="70"/>
                  </a:lnTo>
                  <a:lnTo>
                    <a:pt x="213" y="63"/>
                  </a:lnTo>
                  <a:lnTo>
                    <a:pt x="211" y="55"/>
                  </a:lnTo>
                  <a:lnTo>
                    <a:pt x="207" y="47"/>
                  </a:lnTo>
                  <a:lnTo>
                    <a:pt x="205" y="44"/>
                  </a:lnTo>
                  <a:lnTo>
                    <a:pt x="201" y="40"/>
                  </a:lnTo>
                  <a:lnTo>
                    <a:pt x="196" y="36"/>
                  </a:lnTo>
                  <a:lnTo>
                    <a:pt x="190" y="34"/>
                  </a:lnTo>
                  <a:lnTo>
                    <a:pt x="180" y="30"/>
                  </a:lnTo>
                  <a:lnTo>
                    <a:pt x="173" y="30"/>
                  </a:lnTo>
                  <a:lnTo>
                    <a:pt x="165" y="27"/>
                  </a:lnTo>
                  <a:lnTo>
                    <a:pt x="156" y="27"/>
                  </a:lnTo>
                  <a:lnTo>
                    <a:pt x="146" y="25"/>
                  </a:lnTo>
                  <a:lnTo>
                    <a:pt x="139" y="23"/>
                  </a:lnTo>
                  <a:lnTo>
                    <a:pt x="131" y="21"/>
                  </a:lnTo>
                  <a:lnTo>
                    <a:pt x="125" y="21"/>
                  </a:lnTo>
                  <a:lnTo>
                    <a:pt x="116" y="21"/>
                  </a:lnTo>
                  <a:lnTo>
                    <a:pt x="114" y="21"/>
                  </a:lnTo>
                  <a:lnTo>
                    <a:pt x="106" y="0"/>
                  </a:lnTo>
                  <a:lnTo>
                    <a:pt x="95" y="4"/>
                  </a:lnTo>
                  <a:lnTo>
                    <a:pt x="106" y="27"/>
                  </a:lnTo>
                  <a:lnTo>
                    <a:pt x="108" y="27"/>
                  </a:lnTo>
                  <a:lnTo>
                    <a:pt x="119" y="27"/>
                  </a:lnTo>
                  <a:lnTo>
                    <a:pt x="125" y="27"/>
                  </a:lnTo>
                  <a:lnTo>
                    <a:pt x="131" y="30"/>
                  </a:lnTo>
                  <a:lnTo>
                    <a:pt x="140" y="30"/>
                  </a:lnTo>
                  <a:lnTo>
                    <a:pt x="150" y="34"/>
                  </a:lnTo>
                  <a:lnTo>
                    <a:pt x="156" y="34"/>
                  </a:lnTo>
                  <a:lnTo>
                    <a:pt x="165" y="36"/>
                  </a:lnTo>
                  <a:lnTo>
                    <a:pt x="171" y="38"/>
                  </a:lnTo>
                  <a:lnTo>
                    <a:pt x="180" y="40"/>
                  </a:lnTo>
                  <a:lnTo>
                    <a:pt x="190" y="44"/>
                  </a:lnTo>
                  <a:lnTo>
                    <a:pt x="196" y="47"/>
                  </a:lnTo>
                  <a:lnTo>
                    <a:pt x="197" y="51"/>
                  </a:lnTo>
                  <a:lnTo>
                    <a:pt x="199" y="59"/>
                  </a:lnTo>
                  <a:lnTo>
                    <a:pt x="201" y="65"/>
                  </a:lnTo>
                  <a:lnTo>
                    <a:pt x="203" y="74"/>
                  </a:lnTo>
                  <a:lnTo>
                    <a:pt x="203" y="80"/>
                  </a:lnTo>
                  <a:lnTo>
                    <a:pt x="205" y="85"/>
                  </a:lnTo>
                  <a:lnTo>
                    <a:pt x="205" y="89"/>
                  </a:lnTo>
                  <a:lnTo>
                    <a:pt x="203" y="91"/>
                  </a:lnTo>
                  <a:lnTo>
                    <a:pt x="199" y="91"/>
                  </a:lnTo>
                  <a:lnTo>
                    <a:pt x="196" y="91"/>
                  </a:lnTo>
                  <a:lnTo>
                    <a:pt x="190" y="89"/>
                  </a:lnTo>
                  <a:lnTo>
                    <a:pt x="182" y="89"/>
                  </a:lnTo>
                  <a:lnTo>
                    <a:pt x="175" y="85"/>
                  </a:lnTo>
                  <a:lnTo>
                    <a:pt x="165" y="85"/>
                  </a:lnTo>
                  <a:lnTo>
                    <a:pt x="156" y="84"/>
                  </a:lnTo>
                  <a:lnTo>
                    <a:pt x="148" y="82"/>
                  </a:lnTo>
                  <a:lnTo>
                    <a:pt x="137" y="78"/>
                  </a:lnTo>
                  <a:lnTo>
                    <a:pt x="127" y="76"/>
                  </a:lnTo>
                  <a:lnTo>
                    <a:pt x="119" y="74"/>
                  </a:lnTo>
                  <a:lnTo>
                    <a:pt x="114" y="72"/>
                  </a:lnTo>
                  <a:lnTo>
                    <a:pt x="106" y="70"/>
                  </a:lnTo>
                  <a:lnTo>
                    <a:pt x="100" y="68"/>
                  </a:lnTo>
                  <a:lnTo>
                    <a:pt x="97" y="66"/>
                  </a:lnTo>
                  <a:lnTo>
                    <a:pt x="95" y="59"/>
                  </a:lnTo>
                  <a:lnTo>
                    <a:pt x="95" y="53"/>
                  </a:lnTo>
                  <a:lnTo>
                    <a:pt x="91" y="47"/>
                  </a:lnTo>
                  <a:lnTo>
                    <a:pt x="89" y="44"/>
                  </a:lnTo>
                  <a:lnTo>
                    <a:pt x="85" y="42"/>
                  </a:lnTo>
                  <a:lnTo>
                    <a:pt x="80" y="42"/>
                  </a:lnTo>
                  <a:lnTo>
                    <a:pt x="72" y="42"/>
                  </a:lnTo>
                  <a:lnTo>
                    <a:pt x="66" y="44"/>
                  </a:lnTo>
                  <a:lnTo>
                    <a:pt x="55" y="46"/>
                  </a:lnTo>
                  <a:lnTo>
                    <a:pt x="51" y="46"/>
                  </a:lnTo>
                  <a:lnTo>
                    <a:pt x="47" y="76"/>
                  </a:lnTo>
                  <a:lnTo>
                    <a:pt x="45" y="74"/>
                  </a:lnTo>
                  <a:lnTo>
                    <a:pt x="42" y="74"/>
                  </a:lnTo>
                  <a:lnTo>
                    <a:pt x="36" y="74"/>
                  </a:lnTo>
                  <a:lnTo>
                    <a:pt x="30" y="72"/>
                  </a:lnTo>
                  <a:lnTo>
                    <a:pt x="17" y="68"/>
                  </a:lnTo>
                  <a:lnTo>
                    <a:pt x="11" y="66"/>
                  </a:lnTo>
                  <a:lnTo>
                    <a:pt x="11" y="61"/>
                  </a:lnTo>
                  <a:lnTo>
                    <a:pt x="9" y="57"/>
                  </a:lnTo>
                  <a:lnTo>
                    <a:pt x="9" y="51"/>
                  </a:lnTo>
                  <a:lnTo>
                    <a:pt x="9" y="46"/>
                  </a:lnTo>
                  <a:lnTo>
                    <a:pt x="9" y="34"/>
                  </a:lnTo>
                  <a:lnTo>
                    <a:pt x="11" y="27"/>
                  </a:lnTo>
                  <a:lnTo>
                    <a:pt x="17" y="21"/>
                  </a:lnTo>
                  <a:lnTo>
                    <a:pt x="26" y="23"/>
                  </a:lnTo>
                  <a:lnTo>
                    <a:pt x="32" y="27"/>
                  </a:lnTo>
                  <a:lnTo>
                    <a:pt x="36" y="34"/>
                  </a:lnTo>
                  <a:lnTo>
                    <a:pt x="42" y="38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9" y="28"/>
                  </a:lnTo>
                  <a:lnTo>
                    <a:pt x="45" y="23"/>
                  </a:lnTo>
                  <a:lnTo>
                    <a:pt x="42" y="21"/>
                  </a:lnTo>
                  <a:lnTo>
                    <a:pt x="36" y="17"/>
                  </a:lnTo>
                  <a:lnTo>
                    <a:pt x="32" y="13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0" name="Freeform 882"/>
            <p:cNvSpPr>
              <a:spLocks/>
            </p:cNvSpPr>
            <p:nvPr/>
          </p:nvSpPr>
          <p:spPr bwMode="auto">
            <a:xfrm>
              <a:off x="5483225" y="5380038"/>
              <a:ext cx="53975" cy="25400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10" y="10"/>
                </a:cxn>
                <a:cxn ang="0">
                  <a:pos x="19" y="13"/>
                </a:cxn>
                <a:cxn ang="0">
                  <a:pos x="29" y="13"/>
                </a:cxn>
                <a:cxn ang="0">
                  <a:pos x="37" y="13"/>
                </a:cxn>
                <a:cxn ang="0">
                  <a:pos x="46" y="8"/>
                </a:cxn>
                <a:cxn ang="0">
                  <a:pos x="54" y="4"/>
                </a:cxn>
                <a:cxn ang="0">
                  <a:pos x="61" y="0"/>
                </a:cxn>
                <a:cxn ang="0">
                  <a:pos x="65" y="0"/>
                </a:cxn>
                <a:cxn ang="0">
                  <a:pos x="69" y="6"/>
                </a:cxn>
                <a:cxn ang="0">
                  <a:pos x="40" y="29"/>
                </a:cxn>
                <a:cxn ang="0">
                  <a:pos x="12" y="32"/>
                </a:cxn>
                <a:cxn ang="0">
                  <a:pos x="0" y="19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69" h="32">
                  <a:moveTo>
                    <a:pt x="8" y="10"/>
                  </a:moveTo>
                  <a:lnTo>
                    <a:pt x="10" y="10"/>
                  </a:lnTo>
                  <a:lnTo>
                    <a:pt x="19" y="13"/>
                  </a:lnTo>
                  <a:lnTo>
                    <a:pt x="29" y="13"/>
                  </a:lnTo>
                  <a:lnTo>
                    <a:pt x="37" y="13"/>
                  </a:lnTo>
                  <a:lnTo>
                    <a:pt x="46" y="8"/>
                  </a:lnTo>
                  <a:lnTo>
                    <a:pt x="54" y="4"/>
                  </a:lnTo>
                  <a:lnTo>
                    <a:pt x="61" y="0"/>
                  </a:lnTo>
                  <a:lnTo>
                    <a:pt x="65" y="0"/>
                  </a:lnTo>
                  <a:lnTo>
                    <a:pt x="69" y="6"/>
                  </a:lnTo>
                  <a:lnTo>
                    <a:pt x="40" y="29"/>
                  </a:lnTo>
                  <a:lnTo>
                    <a:pt x="12" y="32"/>
                  </a:lnTo>
                  <a:lnTo>
                    <a:pt x="0" y="19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1" name="Freeform 883"/>
            <p:cNvSpPr>
              <a:spLocks/>
            </p:cNvSpPr>
            <p:nvPr/>
          </p:nvSpPr>
          <p:spPr bwMode="auto">
            <a:xfrm>
              <a:off x="5410200" y="4856163"/>
              <a:ext cx="34925" cy="1333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4" y="31"/>
                </a:cxn>
                <a:cxn ang="0">
                  <a:pos x="8" y="40"/>
                </a:cxn>
                <a:cxn ang="0">
                  <a:pos x="12" y="50"/>
                </a:cxn>
                <a:cxn ang="0">
                  <a:pos x="15" y="63"/>
                </a:cxn>
                <a:cxn ang="0">
                  <a:pos x="17" y="74"/>
                </a:cxn>
                <a:cxn ang="0">
                  <a:pos x="21" y="86"/>
                </a:cxn>
                <a:cxn ang="0">
                  <a:pos x="23" y="97"/>
                </a:cxn>
                <a:cxn ang="0">
                  <a:pos x="23" y="109"/>
                </a:cxn>
                <a:cxn ang="0">
                  <a:pos x="23" y="120"/>
                </a:cxn>
                <a:cxn ang="0">
                  <a:pos x="25" y="131"/>
                </a:cxn>
                <a:cxn ang="0">
                  <a:pos x="25" y="139"/>
                </a:cxn>
                <a:cxn ang="0">
                  <a:pos x="25" y="148"/>
                </a:cxn>
                <a:cxn ang="0">
                  <a:pos x="25" y="152"/>
                </a:cxn>
                <a:cxn ang="0">
                  <a:pos x="27" y="154"/>
                </a:cxn>
                <a:cxn ang="0">
                  <a:pos x="44" y="169"/>
                </a:cxn>
                <a:cxn ang="0">
                  <a:pos x="42" y="166"/>
                </a:cxn>
                <a:cxn ang="0">
                  <a:pos x="42" y="160"/>
                </a:cxn>
                <a:cxn ang="0">
                  <a:pos x="42" y="154"/>
                </a:cxn>
                <a:cxn ang="0">
                  <a:pos x="42" y="148"/>
                </a:cxn>
                <a:cxn ang="0">
                  <a:pos x="42" y="141"/>
                </a:cxn>
                <a:cxn ang="0">
                  <a:pos x="42" y="135"/>
                </a:cxn>
                <a:cxn ang="0">
                  <a:pos x="40" y="126"/>
                </a:cxn>
                <a:cxn ang="0">
                  <a:pos x="38" y="120"/>
                </a:cxn>
                <a:cxn ang="0">
                  <a:pos x="38" y="112"/>
                </a:cxn>
                <a:cxn ang="0">
                  <a:pos x="36" y="105"/>
                </a:cxn>
                <a:cxn ang="0">
                  <a:pos x="34" y="97"/>
                </a:cxn>
                <a:cxn ang="0">
                  <a:pos x="32" y="89"/>
                </a:cxn>
                <a:cxn ang="0">
                  <a:pos x="32" y="84"/>
                </a:cxn>
                <a:cxn ang="0">
                  <a:pos x="31" y="80"/>
                </a:cxn>
                <a:cxn ang="0">
                  <a:pos x="29" y="72"/>
                </a:cxn>
                <a:cxn ang="0">
                  <a:pos x="27" y="67"/>
                </a:cxn>
                <a:cxn ang="0">
                  <a:pos x="23" y="59"/>
                </a:cxn>
                <a:cxn ang="0">
                  <a:pos x="23" y="53"/>
                </a:cxn>
                <a:cxn ang="0">
                  <a:pos x="19" y="46"/>
                </a:cxn>
                <a:cxn ang="0">
                  <a:pos x="19" y="40"/>
                </a:cxn>
                <a:cxn ang="0">
                  <a:pos x="17" y="34"/>
                </a:cxn>
                <a:cxn ang="0">
                  <a:pos x="15" y="29"/>
                </a:cxn>
                <a:cxn ang="0">
                  <a:pos x="12" y="17"/>
                </a:cxn>
                <a:cxn ang="0">
                  <a:pos x="10" y="8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44" h="169">
                  <a:moveTo>
                    <a:pt x="0" y="17"/>
                  </a:moveTo>
                  <a:lnTo>
                    <a:pt x="0" y="19"/>
                  </a:lnTo>
                  <a:lnTo>
                    <a:pt x="2" y="23"/>
                  </a:lnTo>
                  <a:lnTo>
                    <a:pt x="4" y="31"/>
                  </a:lnTo>
                  <a:lnTo>
                    <a:pt x="8" y="40"/>
                  </a:lnTo>
                  <a:lnTo>
                    <a:pt x="12" y="50"/>
                  </a:lnTo>
                  <a:lnTo>
                    <a:pt x="15" y="63"/>
                  </a:lnTo>
                  <a:lnTo>
                    <a:pt x="17" y="74"/>
                  </a:lnTo>
                  <a:lnTo>
                    <a:pt x="21" y="86"/>
                  </a:lnTo>
                  <a:lnTo>
                    <a:pt x="23" y="97"/>
                  </a:lnTo>
                  <a:lnTo>
                    <a:pt x="23" y="109"/>
                  </a:lnTo>
                  <a:lnTo>
                    <a:pt x="23" y="120"/>
                  </a:lnTo>
                  <a:lnTo>
                    <a:pt x="25" y="131"/>
                  </a:lnTo>
                  <a:lnTo>
                    <a:pt x="25" y="139"/>
                  </a:lnTo>
                  <a:lnTo>
                    <a:pt x="25" y="148"/>
                  </a:lnTo>
                  <a:lnTo>
                    <a:pt x="25" y="152"/>
                  </a:lnTo>
                  <a:lnTo>
                    <a:pt x="27" y="154"/>
                  </a:lnTo>
                  <a:lnTo>
                    <a:pt x="44" y="169"/>
                  </a:lnTo>
                  <a:lnTo>
                    <a:pt x="42" y="166"/>
                  </a:lnTo>
                  <a:lnTo>
                    <a:pt x="42" y="160"/>
                  </a:lnTo>
                  <a:lnTo>
                    <a:pt x="42" y="154"/>
                  </a:lnTo>
                  <a:lnTo>
                    <a:pt x="42" y="148"/>
                  </a:lnTo>
                  <a:lnTo>
                    <a:pt x="42" y="141"/>
                  </a:lnTo>
                  <a:lnTo>
                    <a:pt x="42" y="135"/>
                  </a:lnTo>
                  <a:lnTo>
                    <a:pt x="40" y="126"/>
                  </a:lnTo>
                  <a:lnTo>
                    <a:pt x="38" y="120"/>
                  </a:lnTo>
                  <a:lnTo>
                    <a:pt x="38" y="112"/>
                  </a:lnTo>
                  <a:lnTo>
                    <a:pt x="36" y="105"/>
                  </a:lnTo>
                  <a:lnTo>
                    <a:pt x="34" y="97"/>
                  </a:lnTo>
                  <a:lnTo>
                    <a:pt x="32" y="89"/>
                  </a:lnTo>
                  <a:lnTo>
                    <a:pt x="32" y="84"/>
                  </a:lnTo>
                  <a:lnTo>
                    <a:pt x="31" y="80"/>
                  </a:lnTo>
                  <a:lnTo>
                    <a:pt x="29" y="72"/>
                  </a:lnTo>
                  <a:lnTo>
                    <a:pt x="27" y="67"/>
                  </a:lnTo>
                  <a:lnTo>
                    <a:pt x="23" y="59"/>
                  </a:lnTo>
                  <a:lnTo>
                    <a:pt x="23" y="53"/>
                  </a:lnTo>
                  <a:lnTo>
                    <a:pt x="19" y="46"/>
                  </a:lnTo>
                  <a:lnTo>
                    <a:pt x="19" y="40"/>
                  </a:lnTo>
                  <a:lnTo>
                    <a:pt x="17" y="34"/>
                  </a:lnTo>
                  <a:lnTo>
                    <a:pt x="15" y="29"/>
                  </a:lnTo>
                  <a:lnTo>
                    <a:pt x="12" y="17"/>
                  </a:lnTo>
                  <a:lnTo>
                    <a:pt x="10" y="8"/>
                  </a:lnTo>
                  <a:lnTo>
                    <a:pt x="8" y="2"/>
                  </a:lnTo>
                  <a:lnTo>
                    <a:pt x="8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2" name="Freeform 884"/>
            <p:cNvSpPr>
              <a:spLocks/>
            </p:cNvSpPr>
            <p:nvPr/>
          </p:nvSpPr>
          <p:spPr bwMode="auto">
            <a:xfrm>
              <a:off x="3806825" y="4826001"/>
              <a:ext cx="25400" cy="3968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3"/>
                </a:cxn>
                <a:cxn ang="0">
                  <a:pos x="0" y="21"/>
                </a:cxn>
                <a:cxn ang="0">
                  <a:pos x="2" y="27"/>
                </a:cxn>
                <a:cxn ang="0">
                  <a:pos x="3" y="32"/>
                </a:cxn>
                <a:cxn ang="0">
                  <a:pos x="9" y="42"/>
                </a:cxn>
                <a:cxn ang="0">
                  <a:pos x="15" y="48"/>
                </a:cxn>
                <a:cxn ang="0">
                  <a:pos x="22" y="51"/>
                </a:cxn>
                <a:cxn ang="0">
                  <a:pos x="28" y="51"/>
                </a:cxn>
                <a:cxn ang="0">
                  <a:pos x="32" y="46"/>
                </a:cxn>
                <a:cxn ang="0">
                  <a:pos x="30" y="38"/>
                </a:cxn>
                <a:cxn ang="0">
                  <a:pos x="30" y="32"/>
                </a:cxn>
                <a:cxn ang="0">
                  <a:pos x="28" y="25"/>
                </a:cxn>
                <a:cxn ang="0">
                  <a:pos x="26" y="17"/>
                </a:cxn>
                <a:cxn ang="0">
                  <a:pos x="24" y="11"/>
                </a:cxn>
                <a:cxn ang="0">
                  <a:pos x="21" y="4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2" h="51">
                  <a:moveTo>
                    <a:pt x="13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2" y="27"/>
                  </a:lnTo>
                  <a:lnTo>
                    <a:pt x="3" y="32"/>
                  </a:lnTo>
                  <a:lnTo>
                    <a:pt x="9" y="42"/>
                  </a:lnTo>
                  <a:lnTo>
                    <a:pt x="15" y="48"/>
                  </a:lnTo>
                  <a:lnTo>
                    <a:pt x="22" y="51"/>
                  </a:lnTo>
                  <a:lnTo>
                    <a:pt x="28" y="51"/>
                  </a:lnTo>
                  <a:lnTo>
                    <a:pt x="32" y="46"/>
                  </a:lnTo>
                  <a:lnTo>
                    <a:pt x="30" y="38"/>
                  </a:lnTo>
                  <a:lnTo>
                    <a:pt x="30" y="32"/>
                  </a:lnTo>
                  <a:lnTo>
                    <a:pt x="28" y="25"/>
                  </a:lnTo>
                  <a:lnTo>
                    <a:pt x="26" y="17"/>
                  </a:lnTo>
                  <a:lnTo>
                    <a:pt x="24" y="11"/>
                  </a:lnTo>
                  <a:lnTo>
                    <a:pt x="21" y="4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6D6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3" name="Freeform 885"/>
            <p:cNvSpPr>
              <a:spLocks/>
            </p:cNvSpPr>
            <p:nvPr/>
          </p:nvSpPr>
          <p:spPr bwMode="auto">
            <a:xfrm>
              <a:off x="3783012" y="4276726"/>
              <a:ext cx="249237" cy="180975"/>
            </a:xfrm>
            <a:custGeom>
              <a:avLst/>
              <a:gdLst/>
              <a:ahLst/>
              <a:cxnLst>
                <a:cxn ang="0">
                  <a:pos x="8" y="142"/>
                </a:cxn>
                <a:cxn ang="0">
                  <a:pos x="2" y="123"/>
                </a:cxn>
                <a:cxn ang="0">
                  <a:pos x="0" y="106"/>
                </a:cxn>
                <a:cxn ang="0">
                  <a:pos x="15" y="82"/>
                </a:cxn>
                <a:cxn ang="0">
                  <a:pos x="15" y="72"/>
                </a:cxn>
                <a:cxn ang="0">
                  <a:pos x="12" y="47"/>
                </a:cxn>
                <a:cxn ang="0">
                  <a:pos x="27" y="13"/>
                </a:cxn>
                <a:cxn ang="0">
                  <a:pos x="57" y="0"/>
                </a:cxn>
                <a:cxn ang="0">
                  <a:pos x="86" y="19"/>
                </a:cxn>
                <a:cxn ang="0">
                  <a:pos x="120" y="47"/>
                </a:cxn>
                <a:cxn ang="0">
                  <a:pos x="128" y="32"/>
                </a:cxn>
                <a:cxn ang="0">
                  <a:pos x="154" y="17"/>
                </a:cxn>
                <a:cxn ang="0">
                  <a:pos x="173" y="13"/>
                </a:cxn>
                <a:cxn ang="0">
                  <a:pos x="192" y="23"/>
                </a:cxn>
                <a:cxn ang="0">
                  <a:pos x="206" y="42"/>
                </a:cxn>
                <a:cxn ang="0">
                  <a:pos x="213" y="74"/>
                </a:cxn>
                <a:cxn ang="0">
                  <a:pos x="266" y="135"/>
                </a:cxn>
                <a:cxn ang="0">
                  <a:pos x="272" y="118"/>
                </a:cxn>
                <a:cxn ang="0">
                  <a:pos x="287" y="104"/>
                </a:cxn>
                <a:cxn ang="0">
                  <a:pos x="306" y="142"/>
                </a:cxn>
                <a:cxn ang="0">
                  <a:pos x="301" y="158"/>
                </a:cxn>
                <a:cxn ang="0">
                  <a:pos x="278" y="177"/>
                </a:cxn>
                <a:cxn ang="0">
                  <a:pos x="285" y="188"/>
                </a:cxn>
                <a:cxn ang="0">
                  <a:pos x="282" y="203"/>
                </a:cxn>
                <a:cxn ang="0">
                  <a:pos x="276" y="207"/>
                </a:cxn>
                <a:cxn ang="0">
                  <a:pos x="265" y="220"/>
                </a:cxn>
                <a:cxn ang="0">
                  <a:pos x="175" y="224"/>
                </a:cxn>
                <a:cxn ang="0">
                  <a:pos x="200" y="215"/>
                </a:cxn>
                <a:cxn ang="0">
                  <a:pos x="227" y="199"/>
                </a:cxn>
                <a:cxn ang="0">
                  <a:pos x="230" y="186"/>
                </a:cxn>
                <a:cxn ang="0">
                  <a:pos x="242" y="179"/>
                </a:cxn>
                <a:cxn ang="0">
                  <a:pos x="251" y="161"/>
                </a:cxn>
                <a:cxn ang="0">
                  <a:pos x="259" y="150"/>
                </a:cxn>
                <a:cxn ang="0">
                  <a:pos x="208" y="97"/>
                </a:cxn>
                <a:cxn ang="0">
                  <a:pos x="194" y="116"/>
                </a:cxn>
                <a:cxn ang="0">
                  <a:pos x="168" y="125"/>
                </a:cxn>
                <a:cxn ang="0">
                  <a:pos x="147" y="125"/>
                </a:cxn>
                <a:cxn ang="0">
                  <a:pos x="126" y="112"/>
                </a:cxn>
                <a:cxn ang="0">
                  <a:pos x="112" y="85"/>
                </a:cxn>
                <a:cxn ang="0">
                  <a:pos x="111" y="61"/>
                </a:cxn>
                <a:cxn ang="0">
                  <a:pos x="95" y="59"/>
                </a:cxn>
                <a:cxn ang="0">
                  <a:pos x="95" y="74"/>
                </a:cxn>
                <a:cxn ang="0">
                  <a:pos x="80" y="87"/>
                </a:cxn>
                <a:cxn ang="0">
                  <a:pos x="59" y="108"/>
                </a:cxn>
                <a:cxn ang="0">
                  <a:pos x="59" y="120"/>
                </a:cxn>
                <a:cxn ang="0">
                  <a:pos x="82" y="142"/>
                </a:cxn>
                <a:cxn ang="0">
                  <a:pos x="55" y="127"/>
                </a:cxn>
                <a:cxn ang="0">
                  <a:pos x="48" y="108"/>
                </a:cxn>
                <a:cxn ang="0">
                  <a:pos x="31" y="93"/>
                </a:cxn>
                <a:cxn ang="0">
                  <a:pos x="15" y="104"/>
                </a:cxn>
                <a:cxn ang="0">
                  <a:pos x="10" y="120"/>
                </a:cxn>
                <a:cxn ang="0">
                  <a:pos x="10" y="142"/>
                </a:cxn>
              </a:cxnLst>
              <a:rect l="0" t="0" r="r" b="b"/>
              <a:pathLst>
                <a:path w="314" h="228">
                  <a:moveTo>
                    <a:pt x="10" y="148"/>
                  </a:moveTo>
                  <a:lnTo>
                    <a:pt x="10" y="146"/>
                  </a:lnTo>
                  <a:lnTo>
                    <a:pt x="8" y="142"/>
                  </a:lnTo>
                  <a:lnTo>
                    <a:pt x="6" y="137"/>
                  </a:lnTo>
                  <a:lnTo>
                    <a:pt x="4" y="131"/>
                  </a:lnTo>
                  <a:lnTo>
                    <a:pt x="2" y="123"/>
                  </a:lnTo>
                  <a:lnTo>
                    <a:pt x="0" y="118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97"/>
                  </a:lnTo>
                  <a:lnTo>
                    <a:pt x="10" y="89"/>
                  </a:lnTo>
                  <a:lnTo>
                    <a:pt x="15" y="82"/>
                  </a:lnTo>
                  <a:lnTo>
                    <a:pt x="19" y="80"/>
                  </a:lnTo>
                  <a:lnTo>
                    <a:pt x="17" y="78"/>
                  </a:lnTo>
                  <a:lnTo>
                    <a:pt x="15" y="72"/>
                  </a:lnTo>
                  <a:lnTo>
                    <a:pt x="12" y="64"/>
                  </a:lnTo>
                  <a:lnTo>
                    <a:pt x="12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9" y="24"/>
                  </a:lnTo>
                  <a:lnTo>
                    <a:pt x="27" y="13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69" y="4"/>
                  </a:lnTo>
                  <a:lnTo>
                    <a:pt x="78" y="9"/>
                  </a:lnTo>
                  <a:lnTo>
                    <a:pt x="86" y="19"/>
                  </a:lnTo>
                  <a:lnTo>
                    <a:pt x="90" y="28"/>
                  </a:lnTo>
                  <a:lnTo>
                    <a:pt x="92" y="40"/>
                  </a:lnTo>
                  <a:lnTo>
                    <a:pt x="120" y="47"/>
                  </a:lnTo>
                  <a:lnTo>
                    <a:pt x="120" y="43"/>
                  </a:lnTo>
                  <a:lnTo>
                    <a:pt x="122" y="40"/>
                  </a:lnTo>
                  <a:lnTo>
                    <a:pt x="128" y="32"/>
                  </a:lnTo>
                  <a:lnTo>
                    <a:pt x="135" y="26"/>
                  </a:lnTo>
                  <a:lnTo>
                    <a:pt x="145" y="19"/>
                  </a:lnTo>
                  <a:lnTo>
                    <a:pt x="154" y="17"/>
                  </a:lnTo>
                  <a:lnTo>
                    <a:pt x="160" y="13"/>
                  </a:lnTo>
                  <a:lnTo>
                    <a:pt x="166" y="13"/>
                  </a:lnTo>
                  <a:lnTo>
                    <a:pt x="173" y="13"/>
                  </a:lnTo>
                  <a:lnTo>
                    <a:pt x="181" y="17"/>
                  </a:lnTo>
                  <a:lnTo>
                    <a:pt x="187" y="19"/>
                  </a:lnTo>
                  <a:lnTo>
                    <a:pt x="192" y="23"/>
                  </a:lnTo>
                  <a:lnTo>
                    <a:pt x="196" y="24"/>
                  </a:lnTo>
                  <a:lnTo>
                    <a:pt x="200" y="30"/>
                  </a:lnTo>
                  <a:lnTo>
                    <a:pt x="206" y="42"/>
                  </a:lnTo>
                  <a:lnTo>
                    <a:pt x="211" y="55"/>
                  </a:lnTo>
                  <a:lnTo>
                    <a:pt x="211" y="64"/>
                  </a:lnTo>
                  <a:lnTo>
                    <a:pt x="213" y="74"/>
                  </a:lnTo>
                  <a:lnTo>
                    <a:pt x="213" y="82"/>
                  </a:lnTo>
                  <a:lnTo>
                    <a:pt x="213" y="85"/>
                  </a:lnTo>
                  <a:lnTo>
                    <a:pt x="266" y="135"/>
                  </a:lnTo>
                  <a:lnTo>
                    <a:pt x="266" y="123"/>
                  </a:lnTo>
                  <a:lnTo>
                    <a:pt x="276" y="120"/>
                  </a:lnTo>
                  <a:lnTo>
                    <a:pt x="272" y="118"/>
                  </a:lnTo>
                  <a:lnTo>
                    <a:pt x="274" y="112"/>
                  </a:lnTo>
                  <a:lnTo>
                    <a:pt x="282" y="106"/>
                  </a:lnTo>
                  <a:lnTo>
                    <a:pt x="287" y="104"/>
                  </a:lnTo>
                  <a:lnTo>
                    <a:pt x="314" y="135"/>
                  </a:lnTo>
                  <a:lnTo>
                    <a:pt x="304" y="139"/>
                  </a:lnTo>
                  <a:lnTo>
                    <a:pt x="306" y="142"/>
                  </a:lnTo>
                  <a:lnTo>
                    <a:pt x="308" y="150"/>
                  </a:lnTo>
                  <a:lnTo>
                    <a:pt x="303" y="156"/>
                  </a:lnTo>
                  <a:lnTo>
                    <a:pt x="301" y="158"/>
                  </a:lnTo>
                  <a:lnTo>
                    <a:pt x="295" y="171"/>
                  </a:lnTo>
                  <a:lnTo>
                    <a:pt x="287" y="180"/>
                  </a:lnTo>
                  <a:lnTo>
                    <a:pt x="278" y="177"/>
                  </a:lnTo>
                  <a:lnTo>
                    <a:pt x="280" y="179"/>
                  </a:lnTo>
                  <a:lnTo>
                    <a:pt x="282" y="182"/>
                  </a:lnTo>
                  <a:lnTo>
                    <a:pt x="285" y="188"/>
                  </a:lnTo>
                  <a:lnTo>
                    <a:pt x="287" y="194"/>
                  </a:lnTo>
                  <a:lnTo>
                    <a:pt x="284" y="199"/>
                  </a:lnTo>
                  <a:lnTo>
                    <a:pt x="282" y="203"/>
                  </a:lnTo>
                  <a:lnTo>
                    <a:pt x="276" y="199"/>
                  </a:lnTo>
                  <a:lnTo>
                    <a:pt x="276" y="203"/>
                  </a:lnTo>
                  <a:lnTo>
                    <a:pt x="276" y="207"/>
                  </a:lnTo>
                  <a:lnTo>
                    <a:pt x="268" y="209"/>
                  </a:lnTo>
                  <a:lnTo>
                    <a:pt x="266" y="213"/>
                  </a:lnTo>
                  <a:lnTo>
                    <a:pt x="265" y="220"/>
                  </a:lnTo>
                  <a:lnTo>
                    <a:pt x="253" y="222"/>
                  </a:lnTo>
                  <a:lnTo>
                    <a:pt x="173" y="228"/>
                  </a:lnTo>
                  <a:lnTo>
                    <a:pt x="175" y="224"/>
                  </a:lnTo>
                  <a:lnTo>
                    <a:pt x="181" y="222"/>
                  </a:lnTo>
                  <a:lnTo>
                    <a:pt x="190" y="218"/>
                  </a:lnTo>
                  <a:lnTo>
                    <a:pt x="200" y="215"/>
                  </a:lnTo>
                  <a:lnTo>
                    <a:pt x="209" y="209"/>
                  </a:lnTo>
                  <a:lnTo>
                    <a:pt x="219" y="203"/>
                  </a:lnTo>
                  <a:lnTo>
                    <a:pt x="227" y="199"/>
                  </a:lnTo>
                  <a:lnTo>
                    <a:pt x="230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30" y="182"/>
                  </a:lnTo>
                  <a:lnTo>
                    <a:pt x="232" y="180"/>
                  </a:lnTo>
                  <a:lnTo>
                    <a:pt x="242" y="179"/>
                  </a:lnTo>
                  <a:lnTo>
                    <a:pt x="242" y="167"/>
                  </a:lnTo>
                  <a:lnTo>
                    <a:pt x="246" y="163"/>
                  </a:lnTo>
                  <a:lnTo>
                    <a:pt x="251" y="161"/>
                  </a:lnTo>
                  <a:lnTo>
                    <a:pt x="255" y="161"/>
                  </a:lnTo>
                  <a:lnTo>
                    <a:pt x="257" y="158"/>
                  </a:lnTo>
                  <a:lnTo>
                    <a:pt x="259" y="150"/>
                  </a:lnTo>
                  <a:lnTo>
                    <a:pt x="261" y="148"/>
                  </a:lnTo>
                  <a:lnTo>
                    <a:pt x="209" y="95"/>
                  </a:lnTo>
                  <a:lnTo>
                    <a:pt x="208" y="97"/>
                  </a:lnTo>
                  <a:lnTo>
                    <a:pt x="206" y="102"/>
                  </a:lnTo>
                  <a:lnTo>
                    <a:pt x="200" y="108"/>
                  </a:lnTo>
                  <a:lnTo>
                    <a:pt x="194" y="116"/>
                  </a:lnTo>
                  <a:lnTo>
                    <a:pt x="185" y="120"/>
                  </a:lnTo>
                  <a:lnTo>
                    <a:pt x="175" y="125"/>
                  </a:lnTo>
                  <a:lnTo>
                    <a:pt x="168" y="125"/>
                  </a:lnTo>
                  <a:lnTo>
                    <a:pt x="162" y="127"/>
                  </a:lnTo>
                  <a:lnTo>
                    <a:pt x="154" y="127"/>
                  </a:lnTo>
                  <a:lnTo>
                    <a:pt x="147" y="125"/>
                  </a:lnTo>
                  <a:lnTo>
                    <a:pt x="137" y="120"/>
                  </a:lnTo>
                  <a:lnTo>
                    <a:pt x="131" y="118"/>
                  </a:lnTo>
                  <a:lnTo>
                    <a:pt x="126" y="112"/>
                  </a:lnTo>
                  <a:lnTo>
                    <a:pt x="122" y="108"/>
                  </a:lnTo>
                  <a:lnTo>
                    <a:pt x="116" y="95"/>
                  </a:lnTo>
                  <a:lnTo>
                    <a:pt x="112" y="85"/>
                  </a:lnTo>
                  <a:lnTo>
                    <a:pt x="111" y="74"/>
                  </a:lnTo>
                  <a:lnTo>
                    <a:pt x="111" y="66"/>
                  </a:lnTo>
                  <a:lnTo>
                    <a:pt x="111" y="61"/>
                  </a:lnTo>
                  <a:lnTo>
                    <a:pt x="112" y="59"/>
                  </a:lnTo>
                  <a:lnTo>
                    <a:pt x="95" y="57"/>
                  </a:lnTo>
                  <a:lnTo>
                    <a:pt x="95" y="59"/>
                  </a:lnTo>
                  <a:lnTo>
                    <a:pt x="95" y="64"/>
                  </a:lnTo>
                  <a:lnTo>
                    <a:pt x="95" y="70"/>
                  </a:lnTo>
                  <a:lnTo>
                    <a:pt x="95" y="74"/>
                  </a:lnTo>
                  <a:lnTo>
                    <a:pt x="92" y="74"/>
                  </a:lnTo>
                  <a:lnTo>
                    <a:pt x="86" y="80"/>
                  </a:lnTo>
                  <a:lnTo>
                    <a:pt x="80" y="87"/>
                  </a:lnTo>
                  <a:lnTo>
                    <a:pt x="74" y="95"/>
                  </a:lnTo>
                  <a:lnTo>
                    <a:pt x="65" y="101"/>
                  </a:lnTo>
                  <a:lnTo>
                    <a:pt x="59" y="108"/>
                  </a:lnTo>
                  <a:lnTo>
                    <a:pt x="55" y="112"/>
                  </a:lnTo>
                  <a:lnTo>
                    <a:pt x="55" y="116"/>
                  </a:lnTo>
                  <a:lnTo>
                    <a:pt x="59" y="120"/>
                  </a:lnTo>
                  <a:lnTo>
                    <a:pt x="71" y="129"/>
                  </a:lnTo>
                  <a:lnTo>
                    <a:pt x="80" y="135"/>
                  </a:lnTo>
                  <a:lnTo>
                    <a:pt x="82" y="142"/>
                  </a:lnTo>
                  <a:lnTo>
                    <a:pt x="76" y="139"/>
                  </a:lnTo>
                  <a:lnTo>
                    <a:pt x="67" y="133"/>
                  </a:lnTo>
                  <a:lnTo>
                    <a:pt x="55" y="127"/>
                  </a:lnTo>
                  <a:lnTo>
                    <a:pt x="46" y="123"/>
                  </a:lnTo>
                  <a:lnTo>
                    <a:pt x="44" y="118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3" y="99"/>
                  </a:lnTo>
                  <a:lnTo>
                    <a:pt x="31" y="93"/>
                  </a:lnTo>
                  <a:lnTo>
                    <a:pt x="27" y="93"/>
                  </a:lnTo>
                  <a:lnTo>
                    <a:pt x="21" y="99"/>
                  </a:lnTo>
                  <a:lnTo>
                    <a:pt x="15" y="104"/>
                  </a:lnTo>
                  <a:lnTo>
                    <a:pt x="12" y="112"/>
                  </a:lnTo>
                  <a:lnTo>
                    <a:pt x="10" y="114"/>
                  </a:lnTo>
                  <a:lnTo>
                    <a:pt x="10" y="120"/>
                  </a:lnTo>
                  <a:lnTo>
                    <a:pt x="10" y="125"/>
                  </a:lnTo>
                  <a:lnTo>
                    <a:pt x="10" y="133"/>
                  </a:lnTo>
                  <a:lnTo>
                    <a:pt x="10" y="142"/>
                  </a:lnTo>
                  <a:lnTo>
                    <a:pt x="10" y="148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4" name="Freeform 886"/>
            <p:cNvSpPr>
              <a:spLocks/>
            </p:cNvSpPr>
            <p:nvPr/>
          </p:nvSpPr>
          <p:spPr bwMode="auto">
            <a:xfrm>
              <a:off x="3719512" y="4395788"/>
              <a:ext cx="112712" cy="19050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20" y="13"/>
                </a:cxn>
                <a:cxn ang="0">
                  <a:pos x="116" y="11"/>
                </a:cxn>
                <a:cxn ang="0">
                  <a:pos x="107" y="11"/>
                </a:cxn>
                <a:cxn ang="0">
                  <a:pos x="99" y="10"/>
                </a:cxn>
                <a:cxn ang="0">
                  <a:pos x="94" y="10"/>
                </a:cxn>
                <a:cxn ang="0">
                  <a:pos x="86" y="10"/>
                </a:cxn>
                <a:cxn ang="0">
                  <a:pos x="80" y="10"/>
                </a:cxn>
                <a:cxn ang="0">
                  <a:pos x="73" y="10"/>
                </a:cxn>
                <a:cxn ang="0">
                  <a:pos x="65" y="10"/>
                </a:cxn>
                <a:cxn ang="0">
                  <a:pos x="59" y="8"/>
                </a:cxn>
                <a:cxn ang="0">
                  <a:pos x="52" y="8"/>
                </a:cxn>
                <a:cxn ang="0">
                  <a:pos x="42" y="8"/>
                </a:cxn>
                <a:cxn ang="0">
                  <a:pos x="37" y="8"/>
                </a:cxn>
                <a:cxn ang="0">
                  <a:pos x="31" y="8"/>
                </a:cxn>
                <a:cxn ang="0">
                  <a:pos x="25" y="10"/>
                </a:cxn>
                <a:cxn ang="0">
                  <a:pos x="19" y="10"/>
                </a:cxn>
                <a:cxn ang="0">
                  <a:pos x="14" y="11"/>
                </a:cxn>
                <a:cxn ang="0">
                  <a:pos x="4" y="17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10" y="21"/>
                </a:cxn>
                <a:cxn ang="0">
                  <a:pos x="14" y="19"/>
                </a:cxn>
                <a:cxn ang="0">
                  <a:pos x="19" y="17"/>
                </a:cxn>
                <a:cxn ang="0">
                  <a:pos x="27" y="15"/>
                </a:cxn>
                <a:cxn ang="0">
                  <a:pos x="37" y="15"/>
                </a:cxn>
                <a:cxn ang="0">
                  <a:pos x="40" y="15"/>
                </a:cxn>
                <a:cxn ang="0">
                  <a:pos x="46" y="15"/>
                </a:cxn>
                <a:cxn ang="0">
                  <a:pos x="52" y="15"/>
                </a:cxn>
                <a:cxn ang="0">
                  <a:pos x="59" y="17"/>
                </a:cxn>
                <a:cxn ang="0">
                  <a:pos x="67" y="17"/>
                </a:cxn>
                <a:cxn ang="0">
                  <a:pos x="75" y="19"/>
                </a:cxn>
                <a:cxn ang="0">
                  <a:pos x="80" y="19"/>
                </a:cxn>
                <a:cxn ang="0">
                  <a:pos x="90" y="21"/>
                </a:cxn>
                <a:cxn ang="0">
                  <a:pos x="95" y="21"/>
                </a:cxn>
                <a:cxn ang="0">
                  <a:pos x="101" y="23"/>
                </a:cxn>
                <a:cxn ang="0">
                  <a:pos x="107" y="25"/>
                </a:cxn>
                <a:cxn ang="0">
                  <a:pos x="113" y="25"/>
                </a:cxn>
                <a:cxn ang="0">
                  <a:pos x="122" y="25"/>
                </a:cxn>
                <a:cxn ang="0">
                  <a:pos x="126" y="25"/>
                </a:cxn>
                <a:cxn ang="0">
                  <a:pos x="130" y="19"/>
                </a:cxn>
                <a:cxn ang="0">
                  <a:pos x="135" y="11"/>
                </a:cxn>
                <a:cxn ang="0">
                  <a:pos x="139" y="6"/>
                </a:cxn>
                <a:cxn ang="0">
                  <a:pos x="141" y="2"/>
                </a:cxn>
                <a:cxn ang="0">
                  <a:pos x="135" y="0"/>
                </a:cxn>
                <a:cxn ang="0">
                  <a:pos x="133" y="0"/>
                </a:cxn>
                <a:cxn ang="0">
                  <a:pos x="133" y="0"/>
                </a:cxn>
              </a:cxnLst>
              <a:rect l="0" t="0" r="r" b="b"/>
              <a:pathLst>
                <a:path w="141" h="25">
                  <a:moveTo>
                    <a:pt x="133" y="0"/>
                  </a:moveTo>
                  <a:lnTo>
                    <a:pt x="120" y="13"/>
                  </a:lnTo>
                  <a:lnTo>
                    <a:pt x="116" y="11"/>
                  </a:lnTo>
                  <a:lnTo>
                    <a:pt x="107" y="11"/>
                  </a:lnTo>
                  <a:lnTo>
                    <a:pt x="99" y="10"/>
                  </a:lnTo>
                  <a:lnTo>
                    <a:pt x="94" y="10"/>
                  </a:lnTo>
                  <a:lnTo>
                    <a:pt x="86" y="10"/>
                  </a:lnTo>
                  <a:lnTo>
                    <a:pt x="80" y="10"/>
                  </a:lnTo>
                  <a:lnTo>
                    <a:pt x="73" y="10"/>
                  </a:lnTo>
                  <a:lnTo>
                    <a:pt x="65" y="10"/>
                  </a:lnTo>
                  <a:lnTo>
                    <a:pt x="59" y="8"/>
                  </a:lnTo>
                  <a:lnTo>
                    <a:pt x="52" y="8"/>
                  </a:lnTo>
                  <a:lnTo>
                    <a:pt x="42" y="8"/>
                  </a:lnTo>
                  <a:lnTo>
                    <a:pt x="37" y="8"/>
                  </a:lnTo>
                  <a:lnTo>
                    <a:pt x="31" y="8"/>
                  </a:lnTo>
                  <a:lnTo>
                    <a:pt x="25" y="10"/>
                  </a:lnTo>
                  <a:lnTo>
                    <a:pt x="19" y="10"/>
                  </a:lnTo>
                  <a:lnTo>
                    <a:pt x="14" y="11"/>
                  </a:lnTo>
                  <a:lnTo>
                    <a:pt x="4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0" y="21"/>
                  </a:lnTo>
                  <a:lnTo>
                    <a:pt x="14" y="19"/>
                  </a:lnTo>
                  <a:lnTo>
                    <a:pt x="19" y="17"/>
                  </a:lnTo>
                  <a:lnTo>
                    <a:pt x="27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6" y="15"/>
                  </a:lnTo>
                  <a:lnTo>
                    <a:pt x="52" y="15"/>
                  </a:lnTo>
                  <a:lnTo>
                    <a:pt x="59" y="17"/>
                  </a:lnTo>
                  <a:lnTo>
                    <a:pt x="67" y="17"/>
                  </a:lnTo>
                  <a:lnTo>
                    <a:pt x="75" y="19"/>
                  </a:lnTo>
                  <a:lnTo>
                    <a:pt x="80" y="19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101" y="23"/>
                  </a:lnTo>
                  <a:lnTo>
                    <a:pt x="107" y="25"/>
                  </a:lnTo>
                  <a:lnTo>
                    <a:pt x="113" y="25"/>
                  </a:lnTo>
                  <a:lnTo>
                    <a:pt x="122" y="25"/>
                  </a:lnTo>
                  <a:lnTo>
                    <a:pt x="126" y="25"/>
                  </a:lnTo>
                  <a:lnTo>
                    <a:pt x="130" y="19"/>
                  </a:lnTo>
                  <a:lnTo>
                    <a:pt x="135" y="11"/>
                  </a:lnTo>
                  <a:lnTo>
                    <a:pt x="139" y="6"/>
                  </a:lnTo>
                  <a:lnTo>
                    <a:pt x="141" y="2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5" name="Freeform 887"/>
            <p:cNvSpPr>
              <a:spLocks/>
            </p:cNvSpPr>
            <p:nvPr/>
          </p:nvSpPr>
          <p:spPr bwMode="auto">
            <a:xfrm>
              <a:off x="3824287" y="4414838"/>
              <a:ext cx="19050" cy="14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3" y="9"/>
                </a:cxn>
                <a:cxn ang="0">
                  <a:pos x="9" y="9"/>
                </a:cxn>
                <a:cxn ang="0">
                  <a:pos x="15" y="11"/>
                </a:cxn>
                <a:cxn ang="0">
                  <a:pos x="15" y="13"/>
                </a:cxn>
                <a:cxn ang="0">
                  <a:pos x="19" y="17"/>
                </a:cxn>
                <a:cxn ang="0">
                  <a:pos x="22" y="19"/>
                </a:cxn>
                <a:cxn ang="0">
                  <a:pos x="24" y="19"/>
                </a:cxn>
                <a:cxn ang="0">
                  <a:pos x="24" y="13"/>
                </a:cxn>
                <a:cxn ang="0">
                  <a:pos x="21" y="9"/>
                </a:cxn>
                <a:cxn ang="0">
                  <a:pos x="15" y="6"/>
                </a:cxn>
                <a:cxn ang="0">
                  <a:pos x="13" y="4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9" y="9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4" y="19"/>
                  </a:lnTo>
                  <a:lnTo>
                    <a:pt x="24" y="13"/>
                  </a:lnTo>
                  <a:lnTo>
                    <a:pt x="21" y="9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6" name="Freeform 888"/>
            <p:cNvSpPr>
              <a:spLocks/>
            </p:cNvSpPr>
            <p:nvPr/>
          </p:nvSpPr>
          <p:spPr bwMode="auto">
            <a:xfrm>
              <a:off x="3730625" y="4419601"/>
              <a:ext cx="92075" cy="222250"/>
            </a:xfrm>
            <a:custGeom>
              <a:avLst/>
              <a:gdLst/>
              <a:ahLst/>
              <a:cxnLst>
                <a:cxn ang="0">
                  <a:pos x="116" y="5"/>
                </a:cxn>
                <a:cxn ang="0">
                  <a:pos x="102" y="0"/>
                </a:cxn>
                <a:cxn ang="0">
                  <a:pos x="87" y="0"/>
                </a:cxn>
                <a:cxn ang="0">
                  <a:pos x="72" y="3"/>
                </a:cxn>
                <a:cxn ang="0">
                  <a:pos x="57" y="9"/>
                </a:cxn>
                <a:cxn ang="0">
                  <a:pos x="42" y="15"/>
                </a:cxn>
                <a:cxn ang="0">
                  <a:pos x="23" y="24"/>
                </a:cxn>
                <a:cxn ang="0">
                  <a:pos x="11" y="36"/>
                </a:cxn>
                <a:cxn ang="0">
                  <a:pos x="5" y="55"/>
                </a:cxn>
                <a:cxn ang="0">
                  <a:pos x="2" y="79"/>
                </a:cxn>
                <a:cxn ang="0">
                  <a:pos x="0" y="110"/>
                </a:cxn>
                <a:cxn ang="0">
                  <a:pos x="0" y="144"/>
                </a:cxn>
                <a:cxn ang="0">
                  <a:pos x="0" y="178"/>
                </a:cxn>
                <a:cxn ang="0">
                  <a:pos x="0" y="211"/>
                </a:cxn>
                <a:cxn ang="0">
                  <a:pos x="2" y="239"/>
                </a:cxn>
                <a:cxn ang="0">
                  <a:pos x="42" y="279"/>
                </a:cxn>
                <a:cxn ang="0">
                  <a:pos x="40" y="271"/>
                </a:cxn>
                <a:cxn ang="0">
                  <a:pos x="34" y="264"/>
                </a:cxn>
                <a:cxn ang="0">
                  <a:pos x="26" y="258"/>
                </a:cxn>
                <a:cxn ang="0">
                  <a:pos x="19" y="249"/>
                </a:cxn>
                <a:cxn ang="0">
                  <a:pos x="11" y="230"/>
                </a:cxn>
                <a:cxn ang="0">
                  <a:pos x="9" y="216"/>
                </a:cxn>
                <a:cxn ang="0">
                  <a:pos x="9" y="201"/>
                </a:cxn>
                <a:cxn ang="0">
                  <a:pos x="9" y="180"/>
                </a:cxn>
                <a:cxn ang="0">
                  <a:pos x="11" y="155"/>
                </a:cxn>
                <a:cxn ang="0">
                  <a:pos x="11" y="131"/>
                </a:cxn>
                <a:cxn ang="0">
                  <a:pos x="13" y="108"/>
                </a:cxn>
                <a:cxn ang="0">
                  <a:pos x="13" y="83"/>
                </a:cxn>
                <a:cxn ang="0">
                  <a:pos x="17" y="62"/>
                </a:cxn>
                <a:cxn ang="0">
                  <a:pos x="17" y="47"/>
                </a:cxn>
                <a:cxn ang="0">
                  <a:pos x="21" y="39"/>
                </a:cxn>
                <a:cxn ang="0">
                  <a:pos x="36" y="28"/>
                </a:cxn>
                <a:cxn ang="0">
                  <a:pos x="49" y="22"/>
                </a:cxn>
                <a:cxn ang="0">
                  <a:pos x="66" y="17"/>
                </a:cxn>
                <a:cxn ang="0">
                  <a:pos x="80" y="11"/>
                </a:cxn>
                <a:cxn ang="0">
                  <a:pos x="93" y="7"/>
                </a:cxn>
                <a:cxn ang="0">
                  <a:pos x="106" y="5"/>
                </a:cxn>
                <a:cxn ang="0">
                  <a:pos x="106" y="13"/>
                </a:cxn>
                <a:cxn ang="0">
                  <a:pos x="106" y="24"/>
                </a:cxn>
                <a:cxn ang="0">
                  <a:pos x="112" y="28"/>
                </a:cxn>
                <a:cxn ang="0">
                  <a:pos x="116" y="32"/>
                </a:cxn>
              </a:cxnLst>
              <a:rect l="0" t="0" r="r" b="b"/>
              <a:pathLst>
                <a:path w="116" h="279">
                  <a:moveTo>
                    <a:pt x="116" y="32"/>
                  </a:moveTo>
                  <a:lnTo>
                    <a:pt x="116" y="5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80" y="3"/>
                  </a:lnTo>
                  <a:lnTo>
                    <a:pt x="72" y="3"/>
                  </a:lnTo>
                  <a:lnTo>
                    <a:pt x="66" y="7"/>
                  </a:lnTo>
                  <a:lnTo>
                    <a:pt x="57" y="9"/>
                  </a:lnTo>
                  <a:lnTo>
                    <a:pt x="49" y="11"/>
                  </a:lnTo>
                  <a:lnTo>
                    <a:pt x="42" y="15"/>
                  </a:lnTo>
                  <a:lnTo>
                    <a:pt x="34" y="19"/>
                  </a:lnTo>
                  <a:lnTo>
                    <a:pt x="23" y="24"/>
                  </a:lnTo>
                  <a:lnTo>
                    <a:pt x="13" y="32"/>
                  </a:lnTo>
                  <a:lnTo>
                    <a:pt x="11" y="36"/>
                  </a:lnTo>
                  <a:lnTo>
                    <a:pt x="7" y="43"/>
                  </a:lnTo>
                  <a:lnTo>
                    <a:pt x="5" y="55"/>
                  </a:lnTo>
                  <a:lnTo>
                    <a:pt x="3" y="68"/>
                  </a:lnTo>
                  <a:lnTo>
                    <a:pt x="2" y="79"/>
                  </a:lnTo>
                  <a:lnTo>
                    <a:pt x="0" y="95"/>
                  </a:lnTo>
                  <a:lnTo>
                    <a:pt x="0" y="110"/>
                  </a:lnTo>
                  <a:lnTo>
                    <a:pt x="0" y="129"/>
                  </a:lnTo>
                  <a:lnTo>
                    <a:pt x="0" y="144"/>
                  </a:lnTo>
                  <a:lnTo>
                    <a:pt x="0" y="163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0" y="211"/>
                  </a:lnTo>
                  <a:lnTo>
                    <a:pt x="2" y="226"/>
                  </a:lnTo>
                  <a:lnTo>
                    <a:pt x="2" y="239"/>
                  </a:lnTo>
                  <a:lnTo>
                    <a:pt x="5" y="251"/>
                  </a:lnTo>
                  <a:lnTo>
                    <a:pt x="42" y="279"/>
                  </a:lnTo>
                  <a:lnTo>
                    <a:pt x="40" y="275"/>
                  </a:lnTo>
                  <a:lnTo>
                    <a:pt x="40" y="271"/>
                  </a:lnTo>
                  <a:lnTo>
                    <a:pt x="38" y="266"/>
                  </a:lnTo>
                  <a:lnTo>
                    <a:pt x="34" y="264"/>
                  </a:lnTo>
                  <a:lnTo>
                    <a:pt x="30" y="260"/>
                  </a:lnTo>
                  <a:lnTo>
                    <a:pt x="26" y="258"/>
                  </a:lnTo>
                  <a:lnTo>
                    <a:pt x="23" y="252"/>
                  </a:lnTo>
                  <a:lnTo>
                    <a:pt x="19" y="249"/>
                  </a:lnTo>
                  <a:lnTo>
                    <a:pt x="15" y="239"/>
                  </a:lnTo>
                  <a:lnTo>
                    <a:pt x="11" y="230"/>
                  </a:lnTo>
                  <a:lnTo>
                    <a:pt x="11" y="222"/>
                  </a:lnTo>
                  <a:lnTo>
                    <a:pt x="9" y="216"/>
                  </a:lnTo>
                  <a:lnTo>
                    <a:pt x="9" y="209"/>
                  </a:lnTo>
                  <a:lnTo>
                    <a:pt x="9" y="201"/>
                  </a:lnTo>
                  <a:lnTo>
                    <a:pt x="9" y="190"/>
                  </a:lnTo>
                  <a:lnTo>
                    <a:pt x="9" y="180"/>
                  </a:lnTo>
                  <a:lnTo>
                    <a:pt x="9" y="169"/>
                  </a:lnTo>
                  <a:lnTo>
                    <a:pt x="11" y="155"/>
                  </a:lnTo>
                  <a:lnTo>
                    <a:pt x="11" y="144"/>
                  </a:lnTo>
                  <a:lnTo>
                    <a:pt x="11" y="131"/>
                  </a:lnTo>
                  <a:lnTo>
                    <a:pt x="11" y="119"/>
                  </a:lnTo>
                  <a:lnTo>
                    <a:pt x="13" y="108"/>
                  </a:lnTo>
                  <a:lnTo>
                    <a:pt x="13" y="95"/>
                  </a:lnTo>
                  <a:lnTo>
                    <a:pt x="13" y="83"/>
                  </a:lnTo>
                  <a:lnTo>
                    <a:pt x="15" y="72"/>
                  </a:lnTo>
                  <a:lnTo>
                    <a:pt x="17" y="62"/>
                  </a:lnTo>
                  <a:lnTo>
                    <a:pt x="17" y="53"/>
                  </a:lnTo>
                  <a:lnTo>
                    <a:pt x="17" y="47"/>
                  </a:lnTo>
                  <a:lnTo>
                    <a:pt x="19" y="43"/>
                  </a:lnTo>
                  <a:lnTo>
                    <a:pt x="21" y="39"/>
                  </a:lnTo>
                  <a:lnTo>
                    <a:pt x="26" y="34"/>
                  </a:lnTo>
                  <a:lnTo>
                    <a:pt x="36" y="28"/>
                  </a:lnTo>
                  <a:lnTo>
                    <a:pt x="42" y="24"/>
                  </a:lnTo>
                  <a:lnTo>
                    <a:pt x="49" y="22"/>
                  </a:lnTo>
                  <a:lnTo>
                    <a:pt x="57" y="19"/>
                  </a:lnTo>
                  <a:lnTo>
                    <a:pt x="66" y="17"/>
                  </a:lnTo>
                  <a:lnTo>
                    <a:pt x="72" y="13"/>
                  </a:lnTo>
                  <a:lnTo>
                    <a:pt x="80" y="11"/>
                  </a:lnTo>
                  <a:lnTo>
                    <a:pt x="87" y="9"/>
                  </a:lnTo>
                  <a:lnTo>
                    <a:pt x="93" y="7"/>
                  </a:lnTo>
                  <a:lnTo>
                    <a:pt x="102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13"/>
                  </a:lnTo>
                  <a:lnTo>
                    <a:pt x="106" y="19"/>
                  </a:lnTo>
                  <a:lnTo>
                    <a:pt x="106" y="24"/>
                  </a:lnTo>
                  <a:lnTo>
                    <a:pt x="108" y="26"/>
                  </a:lnTo>
                  <a:lnTo>
                    <a:pt x="112" y="28"/>
                  </a:lnTo>
                  <a:lnTo>
                    <a:pt x="114" y="30"/>
                  </a:lnTo>
                  <a:lnTo>
                    <a:pt x="116" y="32"/>
                  </a:lnTo>
                  <a:lnTo>
                    <a:pt x="116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7" name="Freeform 889"/>
            <p:cNvSpPr>
              <a:spLocks/>
            </p:cNvSpPr>
            <p:nvPr/>
          </p:nvSpPr>
          <p:spPr bwMode="auto">
            <a:xfrm>
              <a:off x="3765550" y="4433888"/>
              <a:ext cx="119062" cy="146050"/>
            </a:xfrm>
            <a:custGeom>
              <a:avLst/>
              <a:gdLst/>
              <a:ahLst/>
              <a:cxnLst>
                <a:cxn ang="0">
                  <a:pos x="35" y="78"/>
                </a:cxn>
                <a:cxn ang="0">
                  <a:pos x="33" y="81"/>
                </a:cxn>
                <a:cxn ang="0">
                  <a:pos x="29" y="95"/>
                </a:cxn>
                <a:cxn ang="0">
                  <a:pos x="21" y="110"/>
                </a:cxn>
                <a:cxn ang="0">
                  <a:pos x="16" y="131"/>
                </a:cxn>
                <a:cxn ang="0">
                  <a:pos x="8" y="150"/>
                </a:cxn>
                <a:cxn ang="0">
                  <a:pos x="4" y="167"/>
                </a:cxn>
                <a:cxn ang="0">
                  <a:pos x="0" y="178"/>
                </a:cxn>
                <a:cxn ang="0">
                  <a:pos x="2" y="184"/>
                </a:cxn>
                <a:cxn ang="0">
                  <a:pos x="19" y="178"/>
                </a:cxn>
                <a:cxn ang="0">
                  <a:pos x="33" y="174"/>
                </a:cxn>
                <a:cxn ang="0">
                  <a:pos x="44" y="169"/>
                </a:cxn>
                <a:cxn ang="0">
                  <a:pos x="50" y="161"/>
                </a:cxn>
                <a:cxn ang="0">
                  <a:pos x="65" y="152"/>
                </a:cxn>
                <a:cxn ang="0">
                  <a:pos x="80" y="136"/>
                </a:cxn>
                <a:cxn ang="0">
                  <a:pos x="99" y="121"/>
                </a:cxn>
                <a:cxn ang="0">
                  <a:pos x="118" y="104"/>
                </a:cxn>
                <a:cxn ang="0">
                  <a:pos x="134" y="89"/>
                </a:cxn>
                <a:cxn ang="0">
                  <a:pos x="145" y="79"/>
                </a:cxn>
                <a:cxn ang="0">
                  <a:pos x="151" y="74"/>
                </a:cxn>
                <a:cxn ang="0">
                  <a:pos x="147" y="64"/>
                </a:cxn>
                <a:cxn ang="0">
                  <a:pos x="122" y="85"/>
                </a:cxn>
                <a:cxn ang="0">
                  <a:pos x="128" y="70"/>
                </a:cxn>
                <a:cxn ang="0">
                  <a:pos x="126" y="62"/>
                </a:cxn>
                <a:cxn ang="0">
                  <a:pos x="118" y="72"/>
                </a:cxn>
                <a:cxn ang="0">
                  <a:pos x="115" y="55"/>
                </a:cxn>
                <a:cxn ang="0">
                  <a:pos x="94" y="72"/>
                </a:cxn>
                <a:cxn ang="0">
                  <a:pos x="92" y="49"/>
                </a:cxn>
                <a:cxn ang="0">
                  <a:pos x="84" y="45"/>
                </a:cxn>
                <a:cxn ang="0">
                  <a:pos x="80" y="55"/>
                </a:cxn>
                <a:cxn ang="0">
                  <a:pos x="76" y="72"/>
                </a:cxn>
                <a:cxn ang="0">
                  <a:pos x="71" y="89"/>
                </a:cxn>
                <a:cxn ang="0">
                  <a:pos x="63" y="98"/>
                </a:cxn>
                <a:cxn ang="0">
                  <a:pos x="61" y="91"/>
                </a:cxn>
                <a:cxn ang="0">
                  <a:pos x="67" y="78"/>
                </a:cxn>
                <a:cxn ang="0">
                  <a:pos x="76" y="62"/>
                </a:cxn>
                <a:cxn ang="0">
                  <a:pos x="69" y="51"/>
                </a:cxn>
                <a:cxn ang="0">
                  <a:pos x="54" y="78"/>
                </a:cxn>
                <a:cxn ang="0">
                  <a:pos x="54" y="64"/>
                </a:cxn>
                <a:cxn ang="0">
                  <a:pos x="57" y="53"/>
                </a:cxn>
                <a:cxn ang="0">
                  <a:pos x="59" y="45"/>
                </a:cxn>
                <a:cxn ang="0">
                  <a:pos x="46" y="57"/>
                </a:cxn>
                <a:cxn ang="0">
                  <a:pos x="40" y="51"/>
                </a:cxn>
                <a:cxn ang="0">
                  <a:pos x="31" y="1"/>
                </a:cxn>
              </a:cxnLst>
              <a:rect l="0" t="0" r="r" b="b"/>
              <a:pathLst>
                <a:path w="151" h="184">
                  <a:moveTo>
                    <a:pt x="31" y="1"/>
                  </a:moveTo>
                  <a:lnTo>
                    <a:pt x="35" y="78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29" y="85"/>
                  </a:lnTo>
                  <a:lnTo>
                    <a:pt x="29" y="95"/>
                  </a:lnTo>
                  <a:lnTo>
                    <a:pt x="25" y="100"/>
                  </a:lnTo>
                  <a:lnTo>
                    <a:pt x="21" y="110"/>
                  </a:lnTo>
                  <a:lnTo>
                    <a:pt x="18" y="119"/>
                  </a:lnTo>
                  <a:lnTo>
                    <a:pt x="16" y="131"/>
                  </a:lnTo>
                  <a:lnTo>
                    <a:pt x="12" y="140"/>
                  </a:lnTo>
                  <a:lnTo>
                    <a:pt x="8" y="150"/>
                  </a:lnTo>
                  <a:lnTo>
                    <a:pt x="6" y="159"/>
                  </a:lnTo>
                  <a:lnTo>
                    <a:pt x="4" y="167"/>
                  </a:lnTo>
                  <a:lnTo>
                    <a:pt x="2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2" y="184"/>
                  </a:lnTo>
                  <a:lnTo>
                    <a:pt x="8" y="182"/>
                  </a:lnTo>
                  <a:lnTo>
                    <a:pt x="19" y="178"/>
                  </a:lnTo>
                  <a:lnTo>
                    <a:pt x="25" y="176"/>
                  </a:lnTo>
                  <a:lnTo>
                    <a:pt x="33" y="174"/>
                  </a:lnTo>
                  <a:lnTo>
                    <a:pt x="38" y="171"/>
                  </a:lnTo>
                  <a:lnTo>
                    <a:pt x="44" y="169"/>
                  </a:lnTo>
                  <a:lnTo>
                    <a:pt x="46" y="165"/>
                  </a:lnTo>
                  <a:lnTo>
                    <a:pt x="50" y="161"/>
                  </a:lnTo>
                  <a:lnTo>
                    <a:pt x="56" y="157"/>
                  </a:lnTo>
                  <a:lnTo>
                    <a:pt x="65" y="152"/>
                  </a:lnTo>
                  <a:lnTo>
                    <a:pt x="73" y="144"/>
                  </a:lnTo>
                  <a:lnTo>
                    <a:pt x="80" y="136"/>
                  </a:lnTo>
                  <a:lnTo>
                    <a:pt x="90" y="129"/>
                  </a:lnTo>
                  <a:lnTo>
                    <a:pt x="99" y="121"/>
                  </a:lnTo>
                  <a:lnTo>
                    <a:pt x="109" y="112"/>
                  </a:lnTo>
                  <a:lnTo>
                    <a:pt x="118" y="104"/>
                  </a:lnTo>
                  <a:lnTo>
                    <a:pt x="126" y="97"/>
                  </a:lnTo>
                  <a:lnTo>
                    <a:pt x="134" y="89"/>
                  </a:lnTo>
                  <a:lnTo>
                    <a:pt x="139" y="81"/>
                  </a:lnTo>
                  <a:lnTo>
                    <a:pt x="145" y="79"/>
                  </a:lnTo>
                  <a:lnTo>
                    <a:pt x="149" y="76"/>
                  </a:lnTo>
                  <a:lnTo>
                    <a:pt x="151" y="74"/>
                  </a:lnTo>
                  <a:lnTo>
                    <a:pt x="149" y="66"/>
                  </a:lnTo>
                  <a:lnTo>
                    <a:pt x="147" y="64"/>
                  </a:lnTo>
                  <a:lnTo>
                    <a:pt x="120" y="91"/>
                  </a:lnTo>
                  <a:lnTo>
                    <a:pt x="122" y="85"/>
                  </a:lnTo>
                  <a:lnTo>
                    <a:pt x="126" y="79"/>
                  </a:lnTo>
                  <a:lnTo>
                    <a:pt x="128" y="70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24" y="64"/>
                  </a:lnTo>
                  <a:lnTo>
                    <a:pt x="118" y="72"/>
                  </a:lnTo>
                  <a:lnTo>
                    <a:pt x="109" y="68"/>
                  </a:lnTo>
                  <a:lnTo>
                    <a:pt x="115" y="55"/>
                  </a:lnTo>
                  <a:lnTo>
                    <a:pt x="105" y="51"/>
                  </a:lnTo>
                  <a:lnTo>
                    <a:pt x="94" y="72"/>
                  </a:lnTo>
                  <a:lnTo>
                    <a:pt x="90" y="66"/>
                  </a:lnTo>
                  <a:lnTo>
                    <a:pt x="92" y="49"/>
                  </a:lnTo>
                  <a:lnTo>
                    <a:pt x="88" y="45"/>
                  </a:lnTo>
                  <a:lnTo>
                    <a:pt x="84" y="45"/>
                  </a:lnTo>
                  <a:lnTo>
                    <a:pt x="80" y="49"/>
                  </a:lnTo>
                  <a:lnTo>
                    <a:pt x="80" y="55"/>
                  </a:lnTo>
                  <a:lnTo>
                    <a:pt x="78" y="62"/>
                  </a:lnTo>
                  <a:lnTo>
                    <a:pt x="76" y="72"/>
                  </a:lnTo>
                  <a:lnTo>
                    <a:pt x="73" y="79"/>
                  </a:lnTo>
                  <a:lnTo>
                    <a:pt x="71" y="89"/>
                  </a:lnTo>
                  <a:lnTo>
                    <a:pt x="67" y="95"/>
                  </a:lnTo>
                  <a:lnTo>
                    <a:pt x="63" y="98"/>
                  </a:lnTo>
                  <a:lnTo>
                    <a:pt x="59" y="95"/>
                  </a:lnTo>
                  <a:lnTo>
                    <a:pt x="61" y="91"/>
                  </a:lnTo>
                  <a:lnTo>
                    <a:pt x="65" y="85"/>
                  </a:lnTo>
                  <a:lnTo>
                    <a:pt x="67" y="78"/>
                  </a:lnTo>
                  <a:lnTo>
                    <a:pt x="71" y="72"/>
                  </a:lnTo>
                  <a:lnTo>
                    <a:pt x="76" y="62"/>
                  </a:lnTo>
                  <a:lnTo>
                    <a:pt x="76" y="55"/>
                  </a:lnTo>
                  <a:lnTo>
                    <a:pt x="69" y="51"/>
                  </a:lnTo>
                  <a:lnTo>
                    <a:pt x="67" y="51"/>
                  </a:lnTo>
                  <a:lnTo>
                    <a:pt x="54" y="78"/>
                  </a:lnTo>
                  <a:lnTo>
                    <a:pt x="52" y="74"/>
                  </a:lnTo>
                  <a:lnTo>
                    <a:pt x="54" y="64"/>
                  </a:lnTo>
                  <a:lnTo>
                    <a:pt x="56" y="58"/>
                  </a:lnTo>
                  <a:lnTo>
                    <a:pt x="57" y="53"/>
                  </a:lnTo>
                  <a:lnTo>
                    <a:pt x="59" y="47"/>
                  </a:lnTo>
                  <a:lnTo>
                    <a:pt x="59" y="45"/>
                  </a:lnTo>
                  <a:lnTo>
                    <a:pt x="50" y="45"/>
                  </a:lnTo>
                  <a:lnTo>
                    <a:pt x="46" y="57"/>
                  </a:lnTo>
                  <a:lnTo>
                    <a:pt x="44" y="70"/>
                  </a:lnTo>
                  <a:lnTo>
                    <a:pt x="40" y="51"/>
                  </a:lnTo>
                  <a:lnTo>
                    <a:pt x="3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8" name="Freeform 890"/>
            <p:cNvSpPr>
              <a:spLocks/>
            </p:cNvSpPr>
            <p:nvPr/>
          </p:nvSpPr>
          <p:spPr bwMode="auto">
            <a:xfrm>
              <a:off x="3811587" y="4405313"/>
              <a:ext cx="222250" cy="168275"/>
            </a:xfrm>
            <a:custGeom>
              <a:avLst/>
              <a:gdLst/>
              <a:ahLst/>
              <a:cxnLst>
                <a:cxn ang="0">
                  <a:pos x="16" y="183"/>
                </a:cxn>
                <a:cxn ang="0">
                  <a:pos x="29" y="196"/>
                </a:cxn>
                <a:cxn ang="0">
                  <a:pos x="48" y="196"/>
                </a:cxn>
                <a:cxn ang="0">
                  <a:pos x="65" y="187"/>
                </a:cxn>
                <a:cxn ang="0">
                  <a:pos x="78" y="177"/>
                </a:cxn>
                <a:cxn ang="0">
                  <a:pos x="94" y="166"/>
                </a:cxn>
                <a:cxn ang="0">
                  <a:pos x="107" y="153"/>
                </a:cxn>
                <a:cxn ang="0">
                  <a:pos x="120" y="135"/>
                </a:cxn>
                <a:cxn ang="0">
                  <a:pos x="135" y="116"/>
                </a:cxn>
                <a:cxn ang="0">
                  <a:pos x="141" y="111"/>
                </a:cxn>
                <a:cxn ang="0">
                  <a:pos x="137" y="126"/>
                </a:cxn>
                <a:cxn ang="0">
                  <a:pos x="124" y="147"/>
                </a:cxn>
                <a:cxn ang="0">
                  <a:pos x="126" y="149"/>
                </a:cxn>
                <a:cxn ang="0">
                  <a:pos x="141" y="137"/>
                </a:cxn>
                <a:cxn ang="0">
                  <a:pos x="154" y="132"/>
                </a:cxn>
                <a:cxn ang="0">
                  <a:pos x="166" y="120"/>
                </a:cxn>
                <a:cxn ang="0">
                  <a:pos x="179" y="99"/>
                </a:cxn>
                <a:cxn ang="0">
                  <a:pos x="194" y="76"/>
                </a:cxn>
                <a:cxn ang="0">
                  <a:pos x="206" y="61"/>
                </a:cxn>
                <a:cxn ang="0">
                  <a:pos x="221" y="57"/>
                </a:cxn>
                <a:cxn ang="0">
                  <a:pos x="215" y="69"/>
                </a:cxn>
                <a:cxn ang="0">
                  <a:pos x="227" y="73"/>
                </a:cxn>
                <a:cxn ang="0">
                  <a:pos x="240" y="67"/>
                </a:cxn>
                <a:cxn ang="0">
                  <a:pos x="251" y="57"/>
                </a:cxn>
                <a:cxn ang="0">
                  <a:pos x="267" y="38"/>
                </a:cxn>
                <a:cxn ang="0">
                  <a:pos x="268" y="23"/>
                </a:cxn>
                <a:cxn ang="0">
                  <a:pos x="259" y="12"/>
                </a:cxn>
                <a:cxn ang="0">
                  <a:pos x="257" y="0"/>
                </a:cxn>
                <a:cxn ang="0">
                  <a:pos x="268" y="8"/>
                </a:cxn>
                <a:cxn ang="0">
                  <a:pos x="276" y="18"/>
                </a:cxn>
                <a:cxn ang="0">
                  <a:pos x="280" y="31"/>
                </a:cxn>
                <a:cxn ang="0">
                  <a:pos x="276" y="46"/>
                </a:cxn>
                <a:cxn ang="0">
                  <a:pos x="267" y="61"/>
                </a:cxn>
                <a:cxn ang="0">
                  <a:pos x="253" y="75"/>
                </a:cxn>
                <a:cxn ang="0">
                  <a:pos x="242" y="82"/>
                </a:cxn>
                <a:cxn ang="0">
                  <a:pos x="219" y="82"/>
                </a:cxn>
                <a:cxn ang="0">
                  <a:pos x="210" y="78"/>
                </a:cxn>
                <a:cxn ang="0">
                  <a:pos x="206" y="84"/>
                </a:cxn>
                <a:cxn ang="0">
                  <a:pos x="194" y="101"/>
                </a:cxn>
                <a:cxn ang="0">
                  <a:pos x="181" y="118"/>
                </a:cxn>
                <a:cxn ang="0">
                  <a:pos x="172" y="134"/>
                </a:cxn>
                <a:cxn ang="0">
                  <a:pos x="160" y="143"/>
                </a:cxn>
                <a:cxn ang="0">
                  <a:pos x="147" y="153"/>
                </a:cxn>
                <a:cxn ang="0">
                  <a:pos x="130" y="158"/>
                </a:cxn>
                <a:cxn ang="0">
                  <a:pos x="114" y="164"/>
                </a:cxn>
                <a:cxn ang="0">
                  <a:pos x="109" y="172"/>
                </a:cxn>
                <a:cxn ang="0">
                  <a:pos x="92" y="189"/>
                </a:cxn>
                <a:cxn ang="0">
                  <a:pos x="78" y="196"/>
                </a:cxn>
                <a:cxn ang="0">
                  <a:pos x="65" y="206"/>
                </a:cxn>
                <a:cxn ang="0">
                  <a:pos x="52" y="210"/>
                </a:cxn>
                <a:cxn ang="0">
                  <a:pos x="38" y="211"/>
                </a:cxn>
                <a:cxn ang="0">
                  <a:pos x="21" y="206"/>
                </a:cxn>
                <a:cxn ang="0">
                  <a:pos x="10" y="196"/>
                </a:cxn>
                <a:cxn ang="0">
                  <a:pos x="0" y="183"/>
                </a:cxn>
                <a:cxn ang="0">
                  <a:pos x="14" y="179"/>
                </a:cxn>
              </a:cxnLst>
              <a:rect l="0" t="0" r="r" b="b"/>
              <a:pathLst>
                <a:path w="280" h="211">
                  <a:moveTo>
                    <a:pt x="14" y="179"/>
                  </a:moveTo>
                  <a:lnTo>
                    <a:pt x="16" y="183"/>
                  </a:lnTo>
                  <a:lnTo>
                    <a:pt x="21" y="191"/>
                  </a:lnTo>
                  <a:lnTo>
                    <a:pt x="29" y="196"/>
                  </a:lnTo>
                  <a:lnTo>
                    <a:pt x="40" y="198"/>
                  </a:lnTo>
                  <a:lnTo>
                    <a:pt x="48" y="196"/>
                  </a:lnTo>
                  <a:lnTo>
                    <a:pt x="59" y="191"/>
                  </a:lnTo>
                  <a:lnTo>
                    <a:pt x="65" y="187"/>
                  </a:lnTo>
                  <a:lnTo>
                    <a:pt x="71" y="183"/>
                  </a:lnTo>
                  <a:lnTo>
                    <a:pt x="78" y="177"/>
                  </a:lnTo>
                  <a:lnTo>
                    <a:pt x="86" y="173"/>
                  </a:lnTo>
                  <a:lnTo>
                    <a:pt x="94" y="166"/>
                  </a:lnTo>
                  <a:lnTo>
                    <a:pt x="99" y="158"/>
                  </a:lnTo>
                  <a:lnTo>
                    <a:pt x="107" y="153"/>
                  </a:lnTo>
                  <a:lnTo>
                    <a:pt x="114" y="145"/>
                  </a:lnTo>
                  <a:lnTo>
                    <a:pt x="120" y="135"/>
                  </a:lnTo>
                  <a:lnTo>
                    <a:pt x="128" y="126"/>
                  </a:lnTo>
                  <a:lnTo>
                    <a:pt x="135" y="116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20"/>
                  </a:lnTo>
                  <a:lnTo>
                    <a:pt x="137" y="126"/>
                  </a:lnTo>
                  <a:lnTo>
                    <a:pt x="132" y="137"/>
                  </a:lnTo>
                  <a:lnTo>
                    <a:pt x="124" y="147"/>
                  </a:lnTo>
                  <a:lnTo>
                    <a:pt x="122" y="151"/>
                  </a:lnTo>
                  <a:lnTo>
                    <a:pt x="126" y="149"/>
                  </a:lnTo>
                  <a:lnTo>
                    <a:pt x="135" y="143"/>
                  </a:lnTo>
                  <a:lnTo>
                    <a:pt x="141" y="137"/>
                  </a:lnTo>
                  <a:lnTo>
                    <a:pt x="149" y="135"/>
                  </a:lnTo>
                  <a:lnTo>
                    <a:pt x="154" y="132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1"/>
                  </a:lnTo>
                  <a:lnTo>
                    <a:pt x="179" y="99"/>
                  </a:lnTo>
                  <a:lnTo>
                    <a:pt x="189" y="88"/>
                  </a:lnTo>
                  <a:lnTo>
                    <a:pt x="194" y="76"/>
                  </a:lnTo>
                  <a:lnTo>
                    <a:pt x="202" y="67"/>
                  </a:lnTo>
                  <a:lnTo>
                    <a:pt x="206" y="61"/>
                  </a:lnTo>
                  <a:lnTo>
                    <a:pt x="210" y="59"/>
                  </a:lnTo>
                  <a:lnTo>
                    <a:pt x="221" y="57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21" y="73"/>
                  </a:lnTo>
                  <a:lnTo>
                    <a:pt x="227" y="73"/>
                  </a:lnTo>
                  <a:lnTo>
                    <a:pt x="236" y="73"/>
                  </a:lnTo>
                  <a:lnTo>
                    <a:pt x="240" y="67"/>
                  </a:lnTo>
                  <a:lnTo>
                    <a:pt x="246" y="63"/>
                  </a:lnTo>
                  <a:lnTo>
                    <a:pt x="251" y="57"/>
                  </a:lnTo>
                  <a:lnTo>
                    <a:pt x="257" y="52"/>
                  </a:lnTo>
                  <a:lnTo>
                    <a:pt x="267" y="38"/>
                  </a:lnTo>
                  <a:lnTo>
                    <a:pt x="270" y="31"/>
                  </a:lnTo>
                  <a:lnTo>
                    <a:pt x="268" y="23"/>
                  </a:lnTo>
                  <a:lnTo>
                    <a:pt x="265" y="18"/>
                  </a:lnTo>
                  <a:lnTo>
                    <a:pt x="259" y="12"/>
                  </a:lnTo>
                  <a:lnTo>
                    <a:pt x="257" y="12"/>
                  </a:lnTo>
                  <a:lnTo>
                    <a:pt x="257" y="0"/>
                  </a:lnTo>
                  <a:lnTo>
                    <a:pt x="261" y="2"/>
                  </a:lnTo>
                  <a:lnTo>
                    <a:pt x="268" y="8"/>
                  </a:lnTo>
                  <a:lnTo>
                    <a:pt x="272" y="12"/>
                  </a:lnTo>
                  <a:lnTo>
                    <a:pt x="276" y="18"/>
                  </a:lnTo>
                  <a:lnTo>
                    <a:pt x="278" y="23"/>
                  </a:lnTo>
                  <a:lnTo>
                    <a:pt x="280" y="31"/>
                  </a:lnTo>
                  <a:lnTo>
                    <a:pt x="278" y="37"/>
                  </a:lnTo>
                  <a:lnTo>
                    <a:pt x="276" y="46"/>
                  </a:lnTo>
                  <a:lnTo>
                    <a:pt x="270" y="52"/>
                  </a:lnTo>
                  <a:lnTo>
                    <a:pt x="267" y="61"/>
                  </a:lnTo>
                  <a:lnTo>
                    <a:pt x="259" y="67"/>
                  </a:lnTo>
                  <a:lnTo>
                    <a:pt x="253" y="75"/>
                  </a:lnTo>
                  <a:lnTo>
                    <a:pt x="246" y="78"/>
                  </a:lnTo>
                  <a:lnTo>
                    <a:pt x="242" y="82"/>
                  </a:lnTo>
                  <a:lnTo>
                    <a:pt x="229" y="84"/>
                  </a:lnTo>
                  <a:lnTo>
                    <a:pt x="219" y="82"/>
                  </a:lnTo>
                  <a:lnTo>
                    <a:pt x="211" y="78"/>
                  </a:lnTo>
                  <a:lnTo>
                    <a:pt x="210" y="78"/>
                  </a:lnTo>
                  <a:lnTo>
                    <a:pt x="208" y="78"/>
                  </a:lnTo>
                  <a:lnTo>
                    <a:pt x="206" y="84"/>
                  </a:lnTo>
                  <a:lnTo>
                    <a:pt x="200" y="92"/>
                  </a:lnTo>
                  <a:lnTo>
                    <a:pt x="194" y="101"/>
                  </a:lnTo>
                  <a:lnTo>
                    <a:pt x="187" y="111"/>
                  </a:lnTo>
                  <a:lnTo>
                    <a:pt x="181" y="118"/>
                  </a:lnTo>
                  <a:lnTo>
                    <a:pt x="175" y="126"/>
                  </a:lnTo>
                  <a:lnTo>
                    <a:pt x="172" y="134"/>
                  </a:lnTo>
                  <a:lnTo>
                    <a:pt x="166" y="137"/>
                  </a:lnTo>
                  <a:lnTo>
                    <a:pt x="160" y="143"/>
                  </a:lnTo>
                  <a:lnTo>
                    <a:pt x="152" y="147"/>
                  </a:lnTo>
                  <a:lnTo>
                    <a:pt x="147" y="153"/>
                  </a:lnTo>
                  <a:lnTo>
                    <a:pt x="137" y="156"/>
                  </a:lnTo>
                  <a:lnTo>
                    <a:pt x="130" y="158"/>
                  </a:lnTo>
                  <a:lnTo>
                    <a:pt x="122" y="162"/>
                  </a:lnTo>
                  <a:lnTo>
                    <a:pt x="114" y="164"/>
                  </a:lnTo>
                  <a:lnTo>
                    <a:pt x="113" y="166"/>
                  </a:lnTo>
                  <a:lnTo>
                    <a:pt x="109" y="172"/>
                  </a:lnTo>
                  <a:lnTo>
                    <a:pt x="101" y="179"/>
                  </a:lnTo>
                  <a:lnTo>
                    <a:pt x="92" y="189"/>
                  </a:lnTo>
                  <a:lnTo>
                    <a:pt x="84" y="192"/>
                  </a:lnTo>
                  <a:lnTo>
                    <a:pt x="78" y="196"/>
                  </a:lnTo>
                  <a:lnTo>
                    <a:pt x="71" y="200"/>
                  </a:lnTo>
                  <a:lnTo>
                    <a:pt x="65" y="206"/>
                  </a:lnTo>
                  <a:lnTo>
                    <a:pt x="59" y="208"/>
                  </a:lnTo>
                  <a:lnTo>
                    <a:pt x="52" y="210"/>
                  </a:lnTo>
                  <a:lnTo>
                    <a:pt x="44" y="211"/>
                  </a:lnTo>
                  <a:lnTo>
                    <a:pt x="38" y="211"/>
                  </a:lnTo>
                  <a:lnTo>
                    <a:pt x="33" y="210"/>
                  </a:lnTo>
                  <a:lnTo>
                    <a:pt x="21" y="206"/>
                  </a:lnTo>
                  <a:lnTo>
                    <a:pt x="16" y="200"/>
                  </a:lnTo>
                  <a:lnTo>
                    <a:pt x="10" y="196"/>
                  </a:lnTo>
                  <a:lnTo>
                    <a:pt x="4" y="191"/>
                  </a:lnTo>
                  <a:lnTo>
                    <a:pt x="0" y="183"/>
                  </a:lnTo>
                  <a:lnTo>
                    <a:pt x="14" y="179"/>
                  </a:lnTo>
                  <a:lnTo>
                    <a:pt x="14" y="1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9" name="Freeform 891"/>
            <p:cNvSpPr>
              <a:spLocks/>
            </p:cNvSpPr>
            <p:nvPr/>
          </p:nvSpPr>
          <p:spPr bwMode="auto">
            <a:xfrm>
              <a:off x="3803650" y="4240213"/>
              <a:ext cx="50800" cy="317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40"/>
                </a:cxn>
                <a:cxn ang="0">
                  <a:pos x="6" y="36"/>
                </a:cxn>
                <a:cxn ang="0">
                  <a:pos x="15" y="33"/>
                </a:cxn>
                <a:cxn ang="0">
                  <a:pos x="25" y="27"/>
                </a:cxn>
                <a:cxn ang="0">
                  <a:pos x="34" y="23"/>
                </a:cxn>
                <a:cxn ang="0">
                  <a:pos x="40" y="23"/>
                </a:cxn>
                <a:cxn ang="0">
                  <a:pos x="47" y="27"/>
                </a:cxn>
                <a:cxn ang="0">
                  <a:pos x="53" y="31"/>
                </a:cxn>
                <a:cxn ang="0">
                  <a:pos x="55" y="31"/>
                </a:cxn>
                <a:cxn ang="0">
                  <a:pos x="55" y="23"/>
                </a:cxn>
                <a:cxn ang="0">
                  <a:pos x="59" y="17"/>
                </a:cxn>
                <a:cxn ang="0">
                  <a:pos x="63" y="8"/>
                </a:cxn>
                <a:cxn ang="0">
                  <a:pos x="63" y="6"/>
                </a:cxn>
                <a:cxn ang="0">
                  <a:pos x="59" y="6"/>
                </a:cxn>
                <a:cxn ang="0">
                  <a:pos x="53" y="8"/>
                </a:cxn>
                <a:cxn ang="0">
                  <a:pos x="49" y="10"/>
                </a:cxn>
                <a:cxn ang="0">
                  <a:pos x="49" y="12"/>
                </a:cxn>
                <a:cxn ang="0">
                  <a:pos x="47" y="8"/>
                </a:cxn>
                <a:cxn ang="0">
                  <a:pos x="47" y="6"/>
                </a:cxn>
                <a:cxn ang="0">
                  <a:pos x="44" y="2"/>
                </a:cxn>
                <a:cxn ang="0">
                  <a:pos x="36" y="0"/>
                </a:cxn>
                <a:cxn ang="0">
                  <a:pos x="25" y="2"/>
                </a:cxn>
                <a:cxn ang="0">
                  <a:pos x="13" y="8"/>
                </a:cxn>
                <a:cxn ang="0">
                  <a:pos x="4" y="15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63" h="40">
                  <a:moveTo>
                    <a:pt x="0" y="17"/>
                  </a:moveTo>
                  <a:lnTo>
                    <a:pt x="4" y="40"/>
                  </a:lnTo>
                  <a:lnTo>
                    <a:pt x="6" y="36"/>
                  </a:lnTo>
                  <a:lnTo>
                    <a:pt x="15" y="33"/>
                  </a:lnTo>
                  <a:lnTo>
                    <a:pt x="25" y="27"/>
                  </a:lnTo>
                  <a:lnTo>
                    <a:pt x="34" y="23"/>
                  </a:lnTo>
                  <a:lnTo>
                    <a:pt x="40" y="23"/>
                  </a:lnTo>
                  <a:lnTo>
                    <a:pt x="47" y="27"/>
                  </a:lnTo>
                  <a:lnTo>
                    <a:pt x="53" y="31"/>
                  </a:lnTo>
                  <a:lnTo>
                    <a:pt x="55" y="31"/>
                  </a:lnTo>
                  <a:lnTo>
                    <a:pt x="55" y="23"/>
                  </a:lnTo>
                  <a:lnTo>
                    <a:pt x="59" y="17"/>
                  </a:lnTo>
                  <a:lnTo>
                    <a:pt x="63" y="8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3" y="8"/>
                  </a:lnTo>
                  <a:lnTo>
                    <a:pt x="49" y="10"/>
                  </a:lnTo>
                  <a:lnTo>
                    <a:pt x="49" y="12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25" y="2"/>
                  </a:lnTo>
                  <a:lnTo>
                    <a:pt x="13" y="8"/>
                  </a:lnTo>
                  <a:lnTo>
                    <a:pt x="4" y="15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0" name="Freeform 892"/>
            <p:cNvSpPr>
              <a:spLocks/>
            </p:cNvSpPr>
            <p:nvPr/>
          </p:nvSpPr>
          <p:spPr bwMode="auto">
            <a:xfrm>
              <a:off x="3859212" y="4233863"/>
              <a:ext cx="223837" cy="158750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6" y="40"/>
                </a:cxn>
                <a:cxn ang="0">
                  <a:pos x="25" y="47"/>
                </a:cxn>
                <a:cxn ang="0">
                  <a:pos x="52" y="53"/>
                </a:cxn>
                <a:cxn ang="0">
                  <a:pos x="80" y="59"/>
                </a:cxn>
                <a:cxn ang="0">
                  <a:pos x="113" y="70"/>
                </a:cxn>
                <a:cxn ang="0">
                  <a:pos x="137" y="85"/>
                </a:cxn>
                <a:cxn ang="0">
                  <a:pos x="154" y="108"/>
                </a:cxn>
                <a:cxn ang="0">
                  <a:pos x="170" y="131"/>
                </a:cxn>
                <a:cxn ang="0">
                  <a:pos x="181" y="150"/>
                </a:cxn>
                <a:cxn ang="0">
                  <a:pos x="196" y="175"/>
                </a:cxn>
                <a:cxn ang="0">
                  <a:pos x="206" y="190"/>
                </a:cxn>
                <a:cxn ang="0">
                  <a:pos x="229" y="199"/>
                </a:cxn>
                <a:cxn ang="0">
                  <a:pos x="253" y="190"/>
                </a:cxn>
                <a:cxn ang="0">
                  <a:pos x="274" y="175"/>
                </a:cxn>
                <a:cxn ang="0">
                  <a:pos x="284" y="159"/>
                </a:cxn>
                <a:cxn ang="0">
                  <a:pos x="284" y="142"/>
                </a:cxn>
                <a:cxn ang="0">
                  <a:pos x="278" y="118"/>
                </a:cxn>
                <a:cxn ang="0">
                  <a:pos x="272" y="93"/>
                </a:cxn>
                <a:cxn ang="0">
                  <a:pos x="263" y="70"/>
                </a:cxn>
                <a:cxn ang="0">
                  <a:pos x="257" y="55"/>
                </a:cxn>
                <a:cxn ang="0">
                  <a:pos x="236" y="28"/>
                </a:cxn>
                <a:cxn ang="0">
                  <a:pos x="217" y="5"/>
                </a:cxn>
                <a:cxn ang="0">
                  <a:pos x="187" y="13"/>
                </a:cxn>
                <a:cxn ang="0">
                  <a:pos x="206" y="34"/>
                </a:cxn>
                <a:cxn ang="0">
                  <a:pos x="209" y="13"/>
                </a:cxn>
                <a:cxn ang="0">
                  <a:pos x="219" y="19"/>
                </a:cxn>
                <a:cxn ang="0">
                  <a:pos x="240" y="45"/>
                </a:cxn>
                <a:cxn ang="0">
                  <a:pos x="248" y="62"/>
                </a:cxn>
                <a:cxn ang="0">
                  <a:pos x="259" y="93"/>
                </a:cxn>
                <a:cxn ang="0">
                  <a:pos x="267" y="127"/>
                </a:cxn>
                <a:cxn ang="0">
                  <a:pos x="267" y="157"/>
                </a:cxn>
                <a:cxn ang="0">
                  <a:pos x="251" y="178"/>
                </a:cxn>
                <a:cxn ang="0">
                  <a:pos x="227" y="186"/>
                </a:cxn>
                <a:cxn ang="0">
                  <a:pos x="206" y="163"/>
                </a:cxn>
                <a:cxn ang="0">
                  <a:pos x="183" y="131"/>
                </a:cxn>
                <a:cxn ang="0">
                  <a:pos x="171" y="108"/>
                </a:cxn>
                <a:cxn ang="0">
                  <a:pos x="158" y="85"/>
                </a:cxn>
                <a:cxn ang="0">
                  <a:pos x="137" y="64"/>
                </a:cxn>
                <a:cxn ang="0">
                  <a:pos x="113" y="57"/>
                </a:cxn>
                <a:cxn ang="0">
                  <a:pos x="80" y="49"/>
                </a:cxn>
                <a:cxn ang="0">
                  <a:pos x="54" y="43"/>
                </a:cxn>
                <a:cxn ang="0">
                  <a:pos x="27" y="36"/>
                </a:cxn>
                <a:cxn ang="0">
                  <a:pos x="6" y="28"/>
                </a:cxn>
              </a:cxnLst>
              <a:rect l="0" t="0" r="r" b="b"/>
              <a:pathLst>
                <a:path w="284" h="199">
                  <a:moveTo>
                    <a:pt x="0" y="28"/>
                  </a:moveTo>
                  <a:lnTo>
                    <a:pt x="0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6" y="40"/>
                  </a:lnTo>
                  <a:lnTo>
                    <a:pt x="10" y="40"/>
                  </a:lnTo>
                  <a:lnTo>
                    <a:pt x="17" y="43"/>
                  </a:lnTo>
                  <a:lnTo>
                    <a:pt x="25" y="47"/>
                  </a:lnTo>
                  <a:lnTo>
                    <a:pt x="35" y="49"/>
                  </a:lnTo>
                  <a:lnTo>
                    <a:pt x="42" y="51"/>
                  </a:lnTo>
                  <a:lnTo>
                    <a:pt x="52" y="53"/>
                  </a:lnTo>
                  <a:lnTo>
                    <a:pt x="61" y="55"/>
                  </a:lnTo>
                  <a:lnTo>
                    <a:pt x="71" y="55"/>
                  </a:lnTo>
                  <a:lnTo>
                    <a:pt x="80" y="59"/>
                  </a:lnTo>
                  <a:lnTo>
                    <a:pt x="92" y="62"/>
                  </a:lnTo>
                  <a:lnTo>
                    <a:pt x="103" y="66"/>
                  </a:lnTo>
                  <a:lnTo>
                    <a:pt x="113" y="70"/>
                  </a:lnTo>
                  <a:lnTo>
                    <a:pt x="124" y="74"/>
                  </a:lnTo>
                  <a:lnTo>
                    <a:pt x="132" y="79"/>
                  </a:lnTo>
                  <a:lnTo>
                    <a:pt x="137" y="85"/>
                  </a:lnTo>
                  <a:lnTo>
                    <a:pt x="143" y="91"/>
                  </a:lnTo>
                  <a:lnTo>
                    <a:pt x="151" y="102"/>
                  </a:lnTo>
                  <a:lnTo>
                    <a:pt x="154" y="108"/>
                  </a:lnTo>
                  <a:lnTo>
                    <a:pt x="160" y="116"/>
                  </a:lnTo>
                  <a:lnTo>
                    <a:pt x="164" y="123"/>
                  </a:lnTo>
                  <a:lnTo>
                    <a:pt x="170" y="131"/>
                  </a:lnTo>
                  <a:lnTo>
                    <a:pt x="173" y="138"/>
                  </a:lnTo>
                  <a:lnTo>
                    <a:pt x="177" y="144"/>
                  </a:lnTo>
                  <a:lnTo>
                    <a:pt x="181" y="150"/>
                  </a:lnTo>
                  <a:lnTo>
                    <a:pt x="187" y="157"/>
                  </a:lnTo>
                  <a:lnTo>
                    <a:pt x="192" y="167"/>
                  </a:lnTo>
                  <a:lnTo>
                    <a:pt x="196" y="175"/>
                  </a:lnTo>
                  <a:lnTo>
                    <a:pt x="198" y="180"/>
                  </a:lnTo>
                  <a:lnTo>
                    <a:pt x="202" y="188"/>
                  </a:lnTo>
                  <a:lnTo>
                    <a:pt x="206" y="190"/>
                  </a:lnTo>
                  <a:lnTo>
                    <a:pt x="211" y="194"/>
                  </a:lnTo>
                  <a:lnTo>
                    <a:pt x="219" y="197"/>
                  </a:lnTo>
                  <a:lnTo>
                    <a:pt x="229" y="199"/>
                  </a:lnTo>
                  <a:lnTo>
                    <a:pt x="236" y="197"/>
                  </a:lnTo>
                  <a:lnTo>
                    <a:pt x="246" y="195"/>
                  </a:lnTo>
                  <a:lnTo>
                    <a:pt x="253" y="190"/>
                  </a:lnTo>
                  <a:lnTo>
                    <a:pt x="261" y="188"/>
                  </a:lnTo>
                  <a:lnTo>
                    <a:pt x="267" y="182"/>
                  </a:lnTo>
                  <a:lnTo>
                    <a:pt x="274" y="175"/>
                  </a:lnTo>
                  <a:lnTo>
                    <a:pt x="278" y="169"/>
                  </a:lnTo>
                  <a:lnTo>
                    <a:pt x="284" y="163"/>
                  </a:lnTo>
                  <a:lnTo>
                    <a:pt x="284" y="159"/>
                  </a:lnTo>
                  <a:lnTo>
                    <a:pt x="284" y="154"/>
                  </a:lnTo>
                  <a:lnTo>
                    <a:pt x="284" y="148"/>
                  </a:lnTo>
                  <a:lnTo>
                    <a:pt x="284" y="142"/>
                  </a:lnTo>
                  <a:lnTo>
                    <a:pt x="282" y="133"/>
                  </a:lnTo>
                  <a:lnTo>
                    <a:pt x="280" y="125"/>
                  </a:lnTo>
                  <a:lnTo>
                    <a:pt x="278" y="118"/>
                  </a:lnTo>
                  <a:lnTo>
                    <a:pt x="278" y="110"/>
                  </a:lnTo>
                  <a:lnTo>
                    <a:pt x="274" y="100"/>
                  </a:lnTo>
                  <a:lnTo>
                    <a:pt x="272" y="93"/>
                  </a:lnTo>
                  <a:lnTo>
                    <a:pt x="270" y="83"/>
                  </a:lnTo>
                  <a:lnTo>
                    <a:pt x="267" y="78"/>
                  </a:lnTo>
                  <a:lnTo>
                    <a:pt x="263" y="70"/>
                  </a:lnTo>
                  <a:lnTo>
                    <a:pt x="261" y="64"/>
                  </a:lnTo>
                  <a:lnTo>
                    <a:pt x="259" y="59"/>
                  </a:lnTo>
                  <a:lnTo>
                    <a:pt x="257" y="55"/>
                  </a:lnTo>
                  <a:lnTo>
                    <a:pt x="251" y="47"/>
                  </a:lnTo>
                  <a:lnTo>
                    <a:pt x="246" y="38"/>
                  </a:lnTo>
                  <a:lnTo>
                    <a:pt x="236" y="28"/>
                  </a:lnTo>
                  <a:lnTo>
                    <a:pt x="230" y="21"/>
                  </a:lnTo>
                  <a:lnTo>
                    <a:pt x="223" y="11"/>
                  </a:lnTo>
                  <a:lnTo>
                    <a:pt x="217" y="5"/>
                  </a:lnTo>
                  <a:lnTo>
                    <a:pt x="213" y="0"/>
                  </a:lnTo>
                  <a:lnTo>
                    <a:pt x="183" y="9"/>
                  </a:lnTo>
                  <a:lnTo>
                    <a:pt x="187" y="13"/>
                  </a:lnTo>
                  <a:lnTo>
                    <a:pt x="192" y="22"/>
                  </a:lnTo>
                  <a:lnTo>
                    <a:pt x="198" y="30"/>
                  </a:lnTo>
                  <a:lnTo>
                    <a:pt x="206" y="34"/>
                  </a:lnTo>
                  <a:lnTo>
                    <a:pt x="208" y="28"/>
                  </a:lnTo>
                  <a:lnTo>
                    <a:pt x="209" y="21"/>
                  </a:lnTo>
                  <a:lnTo>
                    <a:pt x="209" y="13"/>
                  </a:lnTo>
                  <a:lnTo>
                    <a:pt x="209" y="11"/>
                  </a:lnTo>
                  <a:lnTo>
                    <a:pt x="215" y="15"/>
                  </a:lnTo>
                  <a:lnTo>
                    <a:pt x="219" y="19"/>
                  </a:lnTo>
                  <a:lnTo>
                    <a:pt x="227" y="26"/>
                  </a:lnTo>
                  <a:lnTo>
                    <a:pt x="232" y="34"/>
                  </a:lnTo>
                  <a:lnTo>
                    <a:pt x="240" y="45"/>
                  </a:lnTo>
                  <a:lnTo>
                    <a:pt x="242" y="49"/>
                  </a:lnTo>
                  <a:lnTo>
                    <a:pt x="246" y="55"/>
                  </a:lnTo>
                  <a:lnTo>
                    <a:pt x="248" y="62"/>
                  </a:lnTo>
                  <a:lnTo>
                    <a:pt x="251" y="70"/>
                  </a:lnTo>
                  <a:lnTo>
                    <a:pt x="255" y="81"/>
                  </a:lnTo>
                  <a:lnTo>
                    <a:pt x="259" y="93"/>
                  </a:lnTo>
                  <a:lnTo>
                    <a:pt x="261" y="104"/>
                  </a:lnTo>
                  <a:lnTo>
                    <a:pt x="265" y="118"/>
                  </a:lnTo>
                  <a:lnTo>
                    <a:pt x="267" y="127"/>
                  </a:lnTo>
                  <a:lnTo>
                    <a:pt x="267" y="138"/>
                  </a:lnTo>
                  <a:lnTo>
                    <a:pt x="267" y="148"/>
                  </a:lnTo>
                  <a:lnTo>
                    <a:pt x="267" y="157"/>
                  </a:lnTo>
                  <a:lnTo>
                    <a:pt x="263" y="165"/>
                  </a:lnTo>
                  <a:lnTo>
                    <a:pt x="257" y="173"/>
                  </a:lnTo>
                  <a:lnTo>
                    <a:pt x="251" y="178"/>
                  </a:lnTo>
                  <a:lnTo>
                    <a:pt x="248" y="182"/>
                  </a:lnTo>
                  <a:lnTo>
                    <a:pt x="236" y="186"/>
                  </a:lnTo>
                  <a:lnTo>
                    <a:pt x="227" y="186"/>
                  </a:lnTo>
                  <a:lnTo>
                    <a:pt x="221" y="182"/>
                  </a:lnTo>
                  <a:lnTo>
                    <a:pt x="215" y="175"/>
                  </a:lnTo>
                  <a:lnTo>
                    <a:pt x="206" y="163"/>
                  </a:lnTo>
                  <a:lnTo>
                    <a:pt x="198" y="154"/>
                  </a:lnTo>
                  <a:lnTo>
                    <a:pt x="190" y="140"/>
                  </a:lnTo>
                  <a:lnTo>
                    <a:pt x="183" y="131"/>
                  </a:lnTo>
                  <a:lnTo>
                    <a:pt x="179" y="121"/>
                  </a:lnTo>
                  <a:lnTo>
                    <a:pt x="177" y="116"/>
                  </a:lnTo>
                  <a:lnTo>
                    <a:pt x="171" y="108"/>
                  </a:lnTo>
                  <a:lnTo>
                    <a:pt x="168" y="102"/>
                  </a:lnTo>
                  <a:lnTo>
                    <a:pt x="162" y="93"/>
                  </a:lnTo>
                  <a:lnTo>
                    <a:pt x="158" y="85"/>
                  </a:lnTo>
                  <a:lnTo>
                    <a:pt x="151" y="78"/>
                  </a:lnTo>
                  <a:lnTo>
                    <a:pt x="143" y="72"/>
                  </a:lnTo>
                  <a:lnTo>
                    <a:pt x="137" y="64"/>
                  </a:lnTo>
                  <a:lnTo>
                    <a:pt x="132" y="62"/>
                  </a:lnTo>
                  <a:lnTo>
                    <a:pt x="122" y="59"/>
                  </a:lnTo>
                  <a:lnTo>
                    <a:pt x="113" y="57"/>
                  </a:lnTo>
                  <a:lnTo>
                    <a:pt x="101" y="55"/>
                  </a:lnTo>
                  <a:lnTo>
                    <a:pt x="92" y="53"/>
                  </a:lnTo>
                  <a:lnTo>
                    <a:pt x="80" y="49"/>
                  </a:lnTo>
                  <a:lnTo>
                    <a:pt x="69" y="47"/>
                  </a:lnTo>
                  <a:lnTo>
                    <a:pt x="59" y="45"/>
                  </a:lnTo>
                  <a:lnTo>
                    <a:pt x="54" y="43"/>
                  </a:lnTo>
                  <a:lnTo>
                    <a:pt x="46" y="40"/>
                  </a:lnTo>
                  <a:lnTo>
                    <a:pt x="36" y="38"/>
                  </a:lnTo>
                  <a:lnTo>
                    <a:pt x="27" y="36"/>
                  </a:lnTo>
                  <a:lnTo>
                    <a:pt x="21" y="34"/>
                  </a:lnTo>
                  <a:lnTo>
                    <a:pt x="12" y="30"/>
                  </a:lnTo>
                  <a:lnTo>
                    <a:pt x="6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1" name="Freeform 893"/>
            <p:cNvSpPr>
              <a:spLocks/>
            </p:cNvSpPr>
            <p:nvPr/>
          </p:nvSpPr>
          <p:spPr bwMode="auto">
            <a:xfrm>
              <a:off x="3790950" y="4194176"/>
              <a:ext cx="31750" cy="53975"/>
            </a:xfrm>
            <a:custGeom>
              <a:avLst/>
              <a:gdLst/>
              <a:ahLst/>
              <a:cxnLst>
                <a:cxn ang="0">
                  <a:pos x="40" y="63"/>
                </a:cxn>
                <a:cxn ang="0">
                  <a:pos x="36" y="59"/>
                </a:cxn>
                <a:cxn ang="0">
                  <a:pos x="26" y="50"/>
                </a:cxn>
                <a:cxn ang="0">
                  <a:pos x="21" y="44"/>
                </a:cxn>
                <a:cxn ang="0">
                  <a:pos x="17" y="38"/>
                </a:cxn>
                <a:cxn ang="0">
                  <a:pos x="13" y="32"/>
                </a:cxn>
                <a:cxn ang="0">
                  <a:pos x="13" y="29"/>
                </a:cxn>
                <a:cxn ang="0">
                  <a:pos x="13" y="17"/>
                </a:cxn>
                <a:cxn ang="0">
                  <a:pos x="15" y="8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9" y="4"/>
                </a:cxn>
                <a:cxn ang="0">
                  <a:pos x="5" y="8"/>
                </a:cxn>
                <a:cxn ang="0">
                  <a:pos x="2" y="13"/>
                </a:cxn>
                <a:cxn ang="0">
                  <a:pos x="0" y="23"/>
                </a:cxn>
                <a:cxn ang="0">
                  <a:pos x="2" y="29"/>
                </a:cxn>
                <a:cxn ang="0">
                  <a:pos x="5" y="38"/>
                </a:cxn>
                <a:cxn ang="0">
                  <a:pos x="11" y="44"/>
                </a:cxn>
                <a:cxn ang="0">
                  <a:pos x="17" y="50"/>
                </a:cxn>
                <a:cxn ang="0">
                  <a:pos x="21" y="55"/>
                </a:cxn>
                <a:cxn ang="0">
                  <a:pos x="28" y="61"/>
                </a:cxn>
                <a:cxn ang="0">
                  <a:pos x="34" y="65"/>
                </a:cxn>
                <a:cxn ang="0">
                  <a:pos x="36" y="69"/>
                </a:cxn>
                <a:cxn ang="0">
                  <a:pos x="40" y="63"/>
                </a:cxn>
                <a:cxn ang="0">
                  <a:pos x="40" y="63"/>
                </a:cxn>
              </a:cxnLst>
              <a:rect l="0" t="0" r="r" b="b"/>
              <a:pathLst>
                <a:path w="40" h="69">
                  <a:moveTo>
                    <a:pt x="40" y="63"/>
                  </a:moveTo>
                  <a:lnTo>
                    <a:pt x="36" y="59"/>
                  </a:lnTo>
                  <a:lnTo>
                    <a:pt x="26" y="50"/>
                  </a:lnTo>
                  <a:lnTo>
                    <a:pt x="21" y="44"/>
                  </a:lnTo>
                  <a:lnTo>
                    <a:pt x="17" y="38"/>
                  </a:lnTo>
                  <a:lnTo>
                    <a:pt x="13" y="32"/>
                  </a:lnTo>
                  <a:lnTo>
                    <a:pt x="13" y="29"/>
                  </a:lnTo>
                  <a:lnTo>
                    <a:pt x="13" y="17"/>
                  </a:lnTo>
                  <a:lnTo>
                    <a:pt x="15" y="8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9" y="4"/>
                  </a:lnTo>
                  <a:lnTo>
                    <a:pt x="5" y="8"/>
                  </a:lnTo>
                  <a:lnTo>
                    <a:pt x="2" y="13"/>
                  </a:lnTo>
                  <a:lnTo>
                    <a:pt x="0" y="23"/>
                  </a:lnTo>
                  <a:lnTo>
                    <a:pt x="2" y="29"/>
                  </a:lnTo>
                  <a:lnTo>
                    <a:pt x="5" y="38"/>
                  </a:lnTo>
                  <a:lnTo>
                    <a:pt x="11" y="44"/>
                  </a:lnTo>
                  <a:lnTo>
                    <a:pt x="17" y="50"/>
                  </a:lnTo>
                  <a:lnTo>
                    <a:pt x="21" y="55"/>
                  </a:lnTo>
                  <a:lnTo>
                    <a:pt x="28" y="61"/>
                  </a:lnTo>
                  <a:lnTo>
                    <a:pt x="34" y="65"/>
                  </a:lnTo>
                  <a:lnTo>
                    <a:pt x="36" y="69"/>
                  </a:lnTo>
                  <a:lnTo>
                    <a:pt x="40" y="63"/>
                  </a:lnTo>
                  <a:lnTo>
                    <a:pt x="40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2" name="Freeform 894"/>
            <p:cNvSpPr>
              <a:spLocks/>
            </p:cNvSpPr>
            <p:nvPr/>
          </p:nvSpPr>
          <p:spPr bwMode="auto">
            <a:xfrm>
              <a:off x="3802062" y="4141788"/>
              <a:ext cx="228600" cy="101600"/>
            </a:xfrm>
            <a:custGeom>
              <a:avLst/>
              <a:gdLst/>
              <a:ahLst/>
              <a:cxnLst>
                <a:cxn ang="0">
                  <a:pos x="11" y="55"/>
                </a:cxn>
                <a:cxn ang="0">
                  <a:pos x="19" y="40"/>
                </a:cxn>
                <a:cxn ang="0">
                  <a:pos x="30" y="30"/>
                </a:cxn>
                <a:cxn ang="0">
                  <a:pos x="51" y="21"/>
                </a:cxn>
                <a:cxn ang="0">
                  <a:pos x="72" y="19"/>
                </a:cxn>
                <a:cxn ang="0">
                  <a:pos x="95" y="22"/>
                </a:cxn>
                <a:cxn ang="0">
                  <a:pos x="112" y="28"/>
                </a:cxn>
                <a:cxn ang="0">
                  <a:pos x="125" y="34"/>
                </a:cxn>
                <a:cxn ang="0">
                  <a:pos x="137" y="40"/>
                </a:cxn>
                <a:cxn ang="0">
                  <a:pos x="152" y="49"/>
                </a:cxn>
                <a:cxn ang="0">
                  <a:pos x="173" y="59"/>
                </a:cxn>
                <a:cxn ang="0">
                  <a:pos x="192" y="68"/>
                </a:cxn>
                <a:cxn ang="0">
                  <a:pos x="211" y="79"/>
                </a:cxn>
                <a:cxn ang="0">
                  <a:pos x="226" y="87"/>
                </a:cxn>
                <a:cxn ang="0">
                  <a:pos x="245" y="98"/>
                </a:cxn>
                <a:cxn ang="0">
                  <a:pos x="247" y="100"/>
                </a:cxn>
                <a:cxn ang="0">
                  <a:pos x="247" y="112"/>
                </a:cxn>
                <a:cxn ang="0">
                  <a:pos x="247" y="121"/>
                </a:cxn>
                <a:cxn ang="0">
                  <a:pos x="257" y="129"/>
                </a:cxn>
                <a:cxn ang="0">
                  <a:pos x="272" y="123"/>
                </a:cxn>
                <a:cxn ang="0">
                  <a:pos x="264" y="121"/>
                </a:cxn>
                <a:cxn ang="0">
                  <a:pos x="257" y="116"/>
                </a:cxn>
                <a:cxn ang="0">
                  <a:pos x="255" y="106"/>
                </a:cxn>
                <a:cxn ang="0">
                  <a:pos x="257" y="100"/>
                </a:cxn>
                <a:cxn ang="0">
                  <a:pos x="262" y="98"/>
                </a:cxn>
                <a:cxn ang="0">
                  <a:pos x="270" y="100"/>
                </a:cxn>
                <a:cxn ang="0">
                  <a:pos x="276" y="112"/>
                </a:cxn>
                <a:cxn ang="0">
                  <a:pos x="276" y="121"/>
                </a:cxn>
                <a:cxn ang="0">
                  <a:pos x="287" y="125"/>
                </a:cxn>
                <a:cxn ang="0">
                  <a:pos x="287" y="114"/>
                </a:cxn>
                <a:cxn ang="0">
                  <a:pos x="285" y="100"/>
                </a:cxn>
                <a:cxn ang="0">
                  <a:pos x="279" y="85"/>
                </a:cxn>
                <a:cxn ang="0">
                  <a:pos x="268" y="85"/>
                </a:cxn>
                <a:cxn ang="0">
                  <a:pos x="257" y="89"/>
                </a:cxn>
                <a:cxn ang="0">
                  <a:pos x="253" y="91"/>
                </a:cxn>
                <a:cxn ang="0">
                  <a:pos x="243" y="85"/>
                </a:cxn>
                <a:cxn ang="0">
                  <a:pos x="226" y="76"/>
                </a:cxn>
                <a:cxn ang="0">
                  <a:pos x="205" y="64"/>
                </a:cxn>
                <a:cxn ang="0">
                  <a:pos x="183" y="51"/>
                </a:cxn>
                <a:cxn ang="0">
                  <a:pos x="158" y="40"/>
                </a:cxn>
                <a:cxn ang="0">
                  <a:pos x="135" y="28"/>
                </a:cxn>
                <a:cxn ang="0">
                  <a:pos x="120" y="19"/>
                </a:cxn>
                <a:cxn ang="0">
                  <a:pos x="101" y="11"/>
                </a:cxn>
                <a:cxn ang="0">
                  <a:pos x="87" y="3"/>
                </a:cxn>
                <a:cxn ang="0">
                  <a:pos x="74" y="0"/>
                </a:cxn>
                <a:cxn ang="0">
                  <a:pos x="59" y="3"/>
                </a:cxn>
                <a:cxn ang="0">
                  <a:pos x="36" y="9"/>
                </a:cxn>
                <a:cxn ang="0">
                  <a:pos x="19" y="19"/>
                </a:cxn>
                <a:cxn ang="0">
                  <a:pos x="6" y="34"/>
                </a:cxn>
                <a:cxn ang="0">
                  <a:pos x="0" y="49"/>
                </a:cxn>
                <a:cxn ang="0">
                  <a:pos x="8" y="59"/>
                </a:cxn>
                <a:cxn ang="0">
                  <a:pos x="11" y="59"/>
                </a:cxn>
              </a:cxnLst>
              <a:rect l="0" t="0" r="r" b="b"/>
              <a:pathLst>
                <a:path w="287" h="129">
                  <a:moveTo>
                    <a:pt x="11" y="59"/>
                  </a:moveTo>
                  <a:lnTo>
                    <a:pt x="11" y="55"/>
                  </a:lnTo>
                  <a:lnTo>
                    <a:pt x="15" y="45"/>
                  </a:lnTo>
                  <a:lnTo>
                    <a:pt x="19" y="40"/>
                  </a:lnTo>
                  <a:lnTo>
                    <a:pt x="25" y="34"/>
                  </a:lnTo>
                  <a:lnTo>
                    <a:pt x="30" y="30"/>
                  </a:lnTo>
                  <a:lnTo>
                    <a:pt x="42" y="26"/>
                  </a:lnTo>
                  <a:lnTo>
                    <a:pt x="51" y="21"/>
                  </a:lnTo>
                  <a:lnTo>
                    <a:pt x="61" y="21"/>
                  </a:lnTo>
                  <a:lnTo>
                    <a:pt x="72" y="19"/>
                  </a:lnTo>
                  <a:lnTo>
                    <a:pt x="84" y="21"/>
                  </a:lnTo>
                  <a:lnTo>
                    <a:pt x="95" y="22"/>
                  </a:lnTo>
                  <a:lnTo>
                    <a:pt x="106" y="28"/>
                  </a:lnTo>
                  <a:lnTo>
                    <a:pt x="112" y="28"/>
                  </a:lnTo>
                  <a:lnTo>
                    <a:pt x="118" y="30"/>
                  </a:lnTo>
                  <a:lnTo>
                    <a:pt x="125" y="34"/>
                  </a:lnTo>
                  <a:lnTo>
                    <a:pt x="131" y="38"/>
                  </a:lnTo>
                  <a:lnTo>
                    <a:pt x="137" y="40"/>
                  </a:lnTo>
                  <a:lnTo>
                    <a:pt x="146" y="43"/>
                  </a:lnTo>
                  <a:lnTo>
                    <a:pt x="152" y="49"/>
                  </a:lnTo>
                  <a:lnTo>
                    <a:pt x="163" y="55"/>
                  </a:lnTo>
                  <a:lnTo>
                    <a:pt x="173" y="59"/>
                  </a:lnTo>
                  <a:lnTo>
                    <a:pt x="183" y="64"/>
                  </a:lnTo>
                  <a:lnTo>
                    <a:pt x="192" y="68"/>
                  </a:lnTo>
                  <a:lnTo>
                    <a:pt x="202" y="74"/>
                  </a:lnTo>
                  <a:lnTo>
                    <a:pt x="211" y="79"/>
                  </a:lnTo>
                  <a:lnTo>
                    <a:pt x="221" y="83"/>
                  </a:lnTo>
                  <a:lnTo>
                    <a:pt x="226" y="87"/>
                  </a:lnTo>
                  <a:lnTo>
                    <a:pt x="236" y="91"/>
                  </a:lnTo>
                  <a:lnTo>
                    <a:pt x="245" y="98"/>
                  </a:lnTo>
                  <a:lnTo>
                    <a:pt x="249" y="100"/>
                  </a:lnTo>
                  <a:lnTo>
                    <a:pt x="247" y="100"/>
                  </a:lnTo>
                  <a:lnTo>
                    <a:pt x="247" y="106"/>
                  </a:lnTo>
                  <a:lnTo>
                    <a:pt x="247" y="112"/>
                  </a:lnTo>
                  <a:lnTo>
                    <a:pt x="247" y="117"/>
                  </a:lnTo>
                  <a:lnTo>
                    <a:pt x="247" y="121"/>
                  </a:lnTo>
                  <a:lnTo>
                    <a:pt x="253" y="125"/>
                  </a:lnTo>
                  <a:lnTo>
                    <a:pt x="257" y="129"/>
                  </a:lnTo>
                  <a:lnTo>
                    <a:pt x="260" y="129"/>
                  </a:lnTo>
                  <a:lnTo>
                    <a:pt x="272" y="123"/>
                  </a:lnTo>
                  <a:lnTo>
                    <a:pt x="268" y="121"/>
                  </a:lnTo>
                  <a:lnTo>
                    <a:pt x="264" y="121"/>
                  </a:lnTo>
                  <a:lnTo>
                    <a:pt x="259" y="119"/>
                  </a:lnTo>
                  <a:lnTo>
                    <a:pt x="257" y="116"/>
                  </a:lnTo>
                  <a:lnTo>
                    <a:pt x="253" y="110"/>
                  </a:lnTo>
                  <a:lnTo>
                    <a:pt x="255" y="106"/>
                  </a:lnTo>
                  <a:lnTo>
                    <a:pt x="257" y="102"/>
                  </a:lnTo>
                  <a:lnTo>
                    <a:pt x="257" y="100"/>
                  </a:lnTo>
                  <a:lnTo>
                    <a:pt x="259" y="100"/>
                  </a:lnTo>
                  <a:lnTo>
                    <a:pt x="262" y="98"/>
                  </a:lnTo>
                  <a:lnTo>
                    <a:pt x="266" y="98"/>
                  </a:lnTo>
                  <a:lnTo>
                    <a:pt x="270" y="100"/>
                  </a:lnTo>
                  <a:lnTo>
                    <a:pt x="272" y="104"/>
                  </a:lnTo>
                  <a:lnTo>
                    <a:pt x="276" y="112"/>
                  </a:lnTo>
                  <a:lnTo>
                    <a:pt x="276" y="117"/>
                  </a:lnTo>
                  <a:lnTo>
                    <a:pt x="276" y="121"/>
                  </a:lnTo>
                  <a:lnTo>
                    <a:pt x="287" y="127"/>
                  </a:lnTo>
                  <a:lnTo>
                    <a:pt x="287" y="125"/>
                  </a:lnTo>
                  <a:lnTo>
                    <a:pt x="287" y="119"/>
                  </a:lnTo>
                  <a:lnTo>
                    <a:pt x="287" y="114"/>
                  </a:lnTo>
                  <a:lnTo>
                    <a:pt x="287" y="108"/>
                  </a:lnTo>
                  <a:lnTo>
                    <a:pt x="285" y="100"/>
                  </a:lnTo>
                  <a:lnTo>
                    <a:pt x="283" y="93"/>
                  </a:lnTo>
                  <a:lnTo>
                    <a:pt x="279" y="85"/>
                  </a:lnTo>
                  <a:lnTo>
                    <a:pt x="276" y="83"/>
                  </a:lnTo>
                  <a:lnTo>
                    <a:pt x="268" y="85"/>
                  </a:lnTo>
                  <a:lnTo>
                    <a:pt x="262" y="87"/>
                  </a:lnTo>
                  <a:lnTo>
                    <a:pt x="257" y="89"/>
                  </a:lnTo>
                  <a:lnTo>
                    <a:pt x="257" y="91"/>
                  </a:lnTo>
                  <a:lnTo>
                    <a:pt x="253" y="91"/>
                  </a:lnTo>
                  <a:lnTo>
                    <a:pt x="251" y="89"/>
                  </a:lnTo>
                  <a:lnTo>
                    <a:pt x="243" y="85"/>
                  </a:lnTo>
                  <a:lnTo>
                    <a:pt x="238" y="81"/>
                  </a:lnTo>
                  <a:lnTo>
                    <a:pt x="226" y="76"/>
                  </a:lnTo>
                  <a:lnTo>
                    <a:pt x="217" y="70"/>
                  </a:lnTo>
                  <a:lnTo>
                    <a:pt x="205" y="64"/>
                  </a:lnTo>
                  <a:lnTo>
                    <a:pt x="196" y="59"/>
                  </a:lnTo>
                  <a:lnTo>
                    <a:pt x="183" y="51"/>
                  </a:lnTo>
                  <a:lnTo>
                    <a:pt x="171" y="45"/>
                  </a:lnTo>
                  <a:lnTo>
                    <a:pt x="158" y="40"/>
                  </a:lnTo>
                  <a:lnTo>
                    <a:pt x="146" y="34"/>
                  </a:lnTo>
                  <a:lnTo>
                    <a:pt x="135" y="28"/>
                  </a:lnTo>
                  <a:lnTo>
                    <a:pt x="125" y="24"/>
                  </a:lnTo>
                  <a:lnTo>
                    <a:pt x="120" y="19"/>
                  </a:lnTo>
                  <a:lnTo>
                    <a:pt x="112" y="17"/>
                  </a:lnTo>
                  <a:lnTo>
                    <a:pt x="101" y="11"/>
                  </a:lnTo>
                  <a:lnTo>
                    <a:pt x="95" y="7"/>
                  </a:lnTo>
                  <a:lnTo>
                    <a:pt x="87" y="3"/>
                  </a:lnTo>
                  <a:lnTo>
                    <a:pt x="82" y="3"/>
                  </a:lnTo>
                  <a:lnTo>
                    <a:pt x="74" y="0"/>
                  </a:lnTo>
                  <a:lnTo>
                    <a:pt x="67" y="1"/>
                  </a:lnTo>
                  <a:lnTo>
                    <a:pt x="59" y="3"/>
                  </a:lnTo>
                  <a:lnTo>
                    <a:pt x="49" y="5"/>
                  </a:lnTo>
                  <a:lnTo>
                    <a:pt x="36" y="9"/>
                  </a:lnTo>
                  <a:lnTo>
                    <a:pt x="27" y="13"/>
                  </a:lnTo>
                  <a:lnTo>
                    <a:pt x="19" y="19"/>
                  </a:lnTo>
                  <a:lnTo>
                    <a:pt x="13" y="24"/>
                  </a:lnTo>
                  <a:lnTo>
                    <a:pt x="6" y="34"/>
                  </a:lnTo>
                  <a:lnTo>
                    <a:pt x="2" y="41"/>
                  </a:lnTo>
                  <a:lnTo>
                    <a:pt x="0" y="49"/>
                  </a:lnTo>
                  <a:lnTo>
                    <a:pt x="4" y="55"/>
                  </a:lnTo>
                  <a:lnTo>
                    <a:pt x="8" y="59"/>
                  </a:lnTo>
                  <a:lnTo>
                    <a:pt x="11" y="59"/>
                  </a:lnTo>
                  <a:lnTo>
                    <a:pt x="11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3" name="Freeform 895"/>
            <p:cNvSpPr>
              <a:spLocks/>
            </p:cNvSpPr>
            <p:nvPr/>
          </p:nvSpPr>
          <p:spPr bwMode="auto">
            <a:xfrm>
              <a:off x="3686175" y="4403726"/>
              <a:ext cx="34925" cy="3492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1" y="8"/>
                </a:cxn>
                <a:cxn ang="0">
                  <a:pos x="5" y="18"/>
                </a:cxn>
                <a:cxn ang="0">
                  <a:pos x="0" y="29"/>
                </a:cxn>
                <a:cxn ang="0">
                  <a:pos x="3" y="37"/>
                </a:cxn>
                <a:cxn ang="0">
                  <a:pos x="11" y="42"/>
                </a:cxn>
                <a:cxn ang="0">
                  <a:pos x="17" y="44"/>
                </a:cxn>
                <a:cxn ang="0">
                  <a:pos x="22" y="44"/>
                </a:cxn>
                <a:cxn ang="0">
                  <a:pos x="30" y="40"/>
                </a:cxn>
                <a:cxn ang="0">
                  <a:pos x="34" y="35"/>
                </a:cxn>
                <a:cxn ang="0">
                  <a:pos x="39" y="29"/>
                </a:cxn>
                <a:cxn ang="0">
                  <a:pos x="41" y="21"/>
                </a:cxn>
                <a:cxn ang="0">
                  <a:pos x="41" y="16"/>
                </a:cxn>
                <a:cxn ang="0">
                  <a:pos x="41" y="10"/>
                </a:cxn>
                <a:cxn ang="0">
                  <a:pos x="43" y="8"/>
                </a:cxn>
                <a:cxn ang="0">
                  <a:pos x="32" y="4"/>
                </a:cxn>
                <a:cxn ang="0">
                  <a:pos x="30" y="10"/>
                </a:cxn>
                <a:cxn ang="0">
                  <a:pos x="28" y="21"/>
                </a:cxn>
                <a:cxn ang="0">
                  <a:pos x="22" y="33"/>
                </a:cxn>
                <a:cxn ang="0">
                  <a:pos x="15" y="39"/>
                </a:cxn>
                <a:cxn ang="0">
                  <a:pos x="7" y="35"/>
                </a:cxn>
                <a:cxn ang="0">
                  <a:pos x="5" y="33"/>
                </a:cxn>
                <a:cxn ang="0">
                  <a:pos x="5" y="27"/>
                </a:cxn>
                <a:cxn ang="0">
                  <a:pos x="5" y="23"/>
                </a:cxn>
                <a:cxn ang="0">
                  <a:pos x="11" y="12"/>
                </a:cxn>
                <a:cxn ang="0">
                  <a:pos x="17" y="8"/>
                </a:cxn>
                <a:cxn ang="0">
                  <a:pos x="20" y="6"/>
                </a:cxn>
                <a:cxn ang="0">
                  <a:pos x="22" y="4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43" h="44">
                  <a:moveTo>
                    <a:pt x="19" y="0"/>
                  </a:moveTo>
                  <a:lnTo>
                    <a:pt x="17" y="0"/>
                  </a:lnTo>
                  <a:lnTo>
                    <a:pt x="15" y="2"/>
                  </a:lnTo>
                  <a:lnTo>
                    <a:pt x="11" y="8"/>
                  </a:lnTo>
                  <a:lnTo>
                    <a:pt x="5" y="18"/>
                  </a:lnTo>
                  <a:lnTo>
                    <a:pt x="0" y="29"/>
                  </a:lnTo>
                  <a:lnTo>
                    <a:pt x="3" y="37"/>
                  </a:lnTo>
                  <a:lnTo>
                    <a:pt x="11" y="42"/>
                  </a:lnTo>
                  <a:lnTo>
                    <a:pt x="17" y="44"/>
                  </a:lnTo>
                  <a:lnTo>
                    <a:pt x="22" y="44"/>
                  </a:lnTo>
                  <a:lnTo>
                    <a:pt x="30" y="40"/>
                  </a:lnTo>
                  <a:lnTo>
                    <a:pt x="34" y="35"/>
                  </a:lnTo>
                  <a:lnTo>
                    <a:pt x="39" y="29"/>
                  </a:lnTo>
                  <a:lnTo>
                    <a:pt x="41" y="21"/>
                  </a:lnTo>
                  <a:lnTo>
                    <a:pt x="41" y="16"/>
                  </a:lnTo>
                  <a:lnTo>
                    <a:pt x="41" y="10"/>
                  </a:lnTo>
                  <a:lnTo>
                    <a:pt x="43" y="8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28" y="21"/>
                  </a:lnTo>
                  <a:lnTo>
                    <a:pt x="22" y="33"/>
                  </a:lnTo>
                  <a:lnTo>
                    <a:pt x="15" y="39"/>
                  </a:lnTo>
                  <a:lnTo>
                    <a:pt x="7" y="35"/>
                  </a:lnTo>
                  <a:lnTo>
                    <a:pt x="5" y="33"/>
                  </a:lnTo>
                  <a:lnTo>
                    <a:pt x="5" y="27"/>
                  </a:lnTo>
                  <a:lnTo>
                    <a:pt x="5" y="23"/>
                  </a:lnTo>
                  <a:lnTo>
                    <a:pt x="11" y="12"/>
                  </a:lnTo>
                  <a:lnTo>
                    <a:pt x="17" y="8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4" name="Freeform 896"/>
            <p:cNvSpPr>
              <a:spLocks/>
            </p:cNvSpPr>
            <p:nvPr/>
          </p:nvSpPr>
          <p:spPr bwMode="auto">
            <a:xfrm>
              <a:off x="3702050" y="4403726"/>
              <a:ext cx="19050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7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7" y="4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4" h="14">
                  <a:moveTo>
                    <a:pt x="0" y="6"/>
                  </a:moveTo>
                  <a:lnTo>
                    <a:pt x="17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7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5" name="Freeform 897"/>
            <p:cNvSpPr>
              <a:spLocks/>
            </p:cNvSpPr>
            <p:nvPr/>
          </p:nvSpPr>
          <p:spPr bwMode="auto">
            <a:xfrm>
              <a:off x="3668712" y="4456113"/>
              <a:ext cx="33337" cy="3333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9" y="0"/>
                </a:cxn>
                <a:cxn ang="0">
                  <a:pos x="15" y="0"/>
                </a:cxn>
                <a:cxn ang="0">
                  <a:pos x="9" y="6"/>
                </a:cxn>
                <a:cxn ang="0">
                  <a:pos x="4" y="15"/>
                </a:cxn>
                <a:cxn ang="0">
                  <a:pos x="0" y="27"/>
                </a:cxn>
                <a:cxn ang="0">
                  <a:pos x="4" y="36"/>
                </a:cxn>
                <a:cxn ang="0">
                  <a:pos x="9" y="42"/>
                </a:cxn>
                <a:cxn ang="0">
                  <a:pos x="15" y="44"/>
                </a:cxn>
                <a:cxn ang="0">
                  <a:pos x="23" y="42"/>
                </a:cxn>
                <a:cxn ang="0">
                  <a:pos x="28" y="38"/>
                </a:cxn>
                <a:cxn ang="0">
                  <a:pos x="34" y="32"/>
                </a:cxn>
                <a:cxn ang="0">
                  <a:pos x="38" y="29"/>
                </a:cxn>
                <a:cxn ang="0">
                  <a:pos x="40" y="21"/>
                </a:cxn>
                <a:cxn ang="0">
                  <a:pos x="40" y="13"/>
                </a:cxn>
                <a:cxn ang="0">
                  <a:pos x="40" y="10"/>
                </a:cxn>
                <a:cxn ang="0">
                  <a:pos x="42" y="8"/>
                </a:cxn>
                <a:cxn ang="0">
                  <a:pos x="34" y="4"/>
                </a:cxn>
                <a:cxn ang="0">
                  <a:pos x="30" y="8"/>
                </a:cxn>
                <a:cxn ang="0">
                  <a:pos x="28" y="19"/>
                </a:cxn>
                <a:cxn ang="0">
                  <a:pos x="24" y="25"/>
                </a:cxn>
                <a:cxn ang="0">
                  <a:pos x="23" y="31"/>
                </a:cxn>
                <a:cxn ang="0">
                  <a:pos x="19" y="34"/>
                </a:cxn>
                <a:cxn ang="0">
                  <a:pos x="15" y="38"/>
                </a:cxn>
                <a:cxn ang="0">
                  <a:pos x="9" y="34"/>
                </a:cxn>
                <a:cxn ang="0">
                  <a:pos x="5" y="31"/>
                </a:cxn>
                <a:cxn ang="0">
                  <a:pos x="5" y="27"/>
                </a:cxn>
                <a:cxn ang="0">
                  <a:pos x="7" y="23"/>
                </a:cxn>
                <a:cxn ang="0">
                  <a:pos x="9" y="15"/>
                </a:cxn>
                <a:cxn ang="0">
                  <a:pos x="11" y="10"/>
                </a:cxn>
                <a:cxn ang="0">
                  <a:pos x="13" y="6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4" y="4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lnTo>
                    <a:pt x="19" y="0"/>
                  </a:lnTo>
                  <a:lnTo>
                    <a:pt x="15" y="0"/>
                  </a:lnTo>
                  <a:lnTo>
                    <a:pt x="9" y="6"/>
                  </a:lnTo>
                  <a:lnTo>
                    <a:pt x="4" y="15"/>
                  </a:lnTo>
                  <a:lnTo>
                    <a:pt x="0" y="27"/>
                  </a:lnTo>
                  <a:lnTo>
                    <a:pt x="4" y="36"/>
                  </a:lnTo>
                  <a:lnTo>
                    <a:pt x="9" y="42"/>
                  </a:lnTo>
                  <a:lnTo>
                    <a:pt x="15" y="44"/>
                  </a:lnTo>
                  <a:lnTo>
                    <a:pt x="23" y="42"/>
                  </a:lnTo>
                  <a:lnTo>
                    <a:pt x="28" y="38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0" y="21"/>
                  </a:lnTo>
                  <a:lnTo>
                    <a:pt x="40" y="13"/>
                  </a:lnTo>
                  <a:lnTo>
                    <a:pt x="40" y="10"/>
                  </a:lnTo>
                  <a:lnTo>
                    <a:pt x="42" y="8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8" y="19"/>
                  </a:lnTo>
                  <a:lnTo>
                    <a:pt x="24" y="25"/>
                  </a:lnTo>
                  <a:lnTo>
                    <a:pt x="23" y="31"/>
                  </a:lnTo>
                  <a:lnTo>
                    <a:pt x="19" y="34"/>
                  </a:lnTo>
                  <a:lnTo>
                    <a:pt x="15" y="38"/>
                  </a:lnTo>
                  <a:lnTo>
                    <a:pt x="9" y="34"/>
                  </a:lnTo>
                  <a:lnTo>
                    <a:pt x="5" y="31"/>
                  </a:lnTo>
                  <a:lnTo>
                    <a:pt x="5" y="27"/>
                  </a:lnTo>
                  <a:lnTo>
                    <a:pt x="7" y="23"/>
                  </a:lnTo>
                  <a:lnTo>
                    <a:pt x="9" y="15"/>
                  </a:lnTo>
                  <a:lnTo>
                    <a:pt x="11" y="10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6" name="Freeform 898"/>
            <p:cNvSpPr>
              <a:spLocks/>
            </p:cNvSpPr>
            <p:nvPr/>
          </p:nvSpPr>
          <p:spPr bwMode="auto">
            <a:xfrm>
              <a:off x="3683000" y="4456113"/>
              <a:ext cx="19050" cy="952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15" y="13"/>
                </a:cxn>
                <a:cxn ang="0">
                  <a:pos x="23" y="8"/>
                </a:cxn>
                <a:cxn ang="0">
                  <a:pos x="17" y="4"/>
                </a:cxn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13">
                  <a:moveTo>
                    <a:pt x="2" y="4"/>
                  </a:moveTo>
                  <a:lnTo>
                    <a:pt x="15" y="13"/>
                  </a:lnTo>
                  <a:lnTo>
                    <a:pt x="23" y="8"/>
                  </a:lnTo>
                  <a:lnTo>
                    <a:pt x="17" y="4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7" name="Freeform 899"/>
            <p:cNvSpPr>
              <a:spLocks/>
            </p:cNvSpPr>
            <p:nvPr/>
          </p:nvSpPr>
          <p:spPr bwMode="auto">
            <a:xfrm>
              <a:off x="3589337" y="4508501"/>
              <a:ext cx="120650" cy="112713"/>
            </a:xfrm>
            <a:custGeom>
              <a:avLst/>
              <a:gdLst/>
              <a:ahLst/>
              <a:cxnLst>
                <a:cxn ang="0">
                  <a:pos x="72" y="99"/>
                </a:cxn>
                <a:cxn ang="0">
                  <a:pos x="68" y="85"/>
                </a:cxn>
                <a:cxn ang="0">
                  <a:pos x="68" y="72"/>
                </a:cxn>
                <a:cxn ang="0">
                  <a:pos x="76" y="66"/>
                </a:cxn>
                <a:cxn ang="0">
                  <a:pos x="76" y="61"/>
                </a:cxn>
                <a:cxn ang="0">
                  <a:pos x="74" y="47"/>
                </a:cxn>
                <a:cxn ang="0">
                  <a:pos x="82" y="43"/>
                </a:cxn>
                <a:cxn ang="0">
                  <a:pos x="82" y="38"/>
                </a:cxn>
                <a:cxn ang="0">
                  <a:pos x="78" y="19"/>
                </a:cxn>
                <a:cxn ang="0">
                  <a:pos x="87" y="2"/>
                </a:cxn>
                <a:cxn ang="0">
                  <a:pos x="97" y="0"/>
                </a:cxn>
                <a:cxn ang="0">
                  <a:pos x="110" y="4"/>
                </a:cxn>
                <a:cxn ang="0">
                  <a:pos x="129" y="9"/>
                </a:cxn>
                <a:cxn ang="0">
                  <a:pos x="144" y="13"/>
                </a:cxn>
                <a:cxn ang="0">
                  <a:pos x="152" y="23"/>
                </a:cxn>
                <a:cxn ang="0">
                  <a:pos x="144" y="24"/>
                </a:cxn>
                <a:cxn ang="0">
                  <a:pos x="133" y="19"/>
                </a:cxn>
                <a:cxn ang="0">
                  <a:pos x="122" y="13"/>
                </a:cxn>
                <a:cxn ang="0">
                  <a:pos x="106" y="9"/>
                </a:cxn>
                <a:cxn ang="0">
                  <a:pos x="95" y="7"/>
                </a:cxn>
                <a:cxn ang="0">
                  <a:pos x="87" y="11"/>
                </a:cxn>
                <a:cxn ang="0">
                  <a:pos x="85" y="23"/>
                </a:cxn>
                <a:cxn ang="0">
                  <a:pos x="93" y="38"/>
                </a:cxn>
                <a:cxn ang="0">
                  <a:pos x="91" y="47"/>
                </a:cxn>
                <a:cxn ang="0">
                  <a:pos x="84" y="53"/>
                </a:cxn>
                <a:cxn ang="0">
                  <a:pos x="84" y="64"/>
                </a:cxn>
                <a:cxn ang="0">
                  <a:pos x="87" y="70"/>
                </a:cxn>
                <a:cxn ang="0">
                  <a:pos x="78" y="74"/>
                </a:cxn>
                <a:cxn ang="0">
                  <a:pos x="76" y="83"/>
                </a:cxn>
                <a:cxn ang="0">
                  <a:pos x="84" y="102"/>
                </a:cxn>
                <a:cxn ang="0">
                  <a:pos x="78" y="112"/>
                </a:cxn>
                <a:cxn ang="0">
                  <a:pos x="61" y="114"/>
                </a:cxn>
                <a:cxn ang="0">
                  <a:pos x="45" y="110"/>
                </a:cxn>
                <a:cxn ang="0">
                  <a:pos x="28" y="106"/>
                </a:cxn>
                <a:cxn ang="0">
                  <a:pos x="15" y="104"/>
                </a:cxn>
                <a:cxn ang="0">
                  <a:pos x="9" y="110"/>
                </a:cxn>
                <a:cxn ang="0">
                  <a:pos x="11" y="123"/>
                </a:cxn>
                <a:cxn ang="0">
                  <a:pos x="21" y="131"/>
                </a:cxn>
                <a:cxn ang="0">
                  <a:pos x="34" y="133"/>
                </a:cxn>
                <a:cxn ang="0">
                  <a:pos x="47" y="133"/>
                </a:cxn>
                <a:cxn ang="0">
                  <a:pos x="61" y="131"/>
                </a:cxn>
                <a:cxn ang="0">
                  <a:pos x="72" y="131"/>
                </a:cxn>
                <a:cxn ang="0">
                  <a:pos x="87" y="131"/>
                </a:cxn>
                <a:cxn ang="0">
                  <a:pos x="87" y="135"/>
                </a:cxn>
                <a:cxn ang="0">
                  <a:pos x="78" y="140"/>
                </a:cxn>
                <a:cxn ang="0">
                  <a:pos x="59" y="140"/>
                </a:cxn>
                <a:cxn ang="0">
                  <a:pos x="34" y="140"/>
                </a:cxn>
                <a:cxn ang="0">
                  <a:pos x="13" y="137"/>
                </a:cxn>
                <a:cxn ang="0">
                  <a:pos x="2" y="123"/>
                </a:cxn>
                <a:cxn ang="0">
                  <a:pos x="2" y="106"/>
                </a:cxn>
                <a:cxn ang="0">
                  <a:pos x="7" y="99"/>
                </a:cxn>
                <a:cxn ang="0">
                  <a:pos x="19" y="97"/>
                </a:cxn>
                <a:cxn ang="0">
                  <a:pos x="28" y="99"/>
                </a:cxn>
                <a:cxn ang="0">
                  <a:pos x="42" y="102"/>
                </a:cxn>
                <a:cxn ang="0">
                  <a:pos x="53" y="106"/>
                </a:cxn>
                <a:cxn ang="0">
                  <a:pos x="66" y="108"/>
                </a:cxn>
                <a:cxn ang="0">
                  <a:pos x="74" y="106"/>
                </a:cxn>
                <a:cxn ang="0">
                  <a:pos x="74" y="102"/>
                </a:cxn>
              </a:cxnLst>
              <a:rect l="0" t="0" r="r" b="b"/>
              <a:pathLst>
                <a:path w="152" h="142">
                  <a:moveTo>
                    <a:pt x="74" y="102"/>
                  </a:moveTo>
                  <a:lnTo>
                    <a:pt x="72" y="99"/>
                  </a:lnTo>
                  <a:lnTo>
                    <a:pt x="72" y="93"/>
                  </a:lnTo>
                  <a:lnTo>
                    <a:pt x="68" y="85"/>
                  </a:lnTo>
                  <a:lnTo>
                    <a:pt x="68" y="78"/>
                  </a:lnTo>
                  <a:lnTo>
                    <a:pt x="68" y="72"/>
                  </a:lnTo>
                  <a:lnTo>
                    <a:pt x="72" y="68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6" y="61"/>
                  </a:lnTo>
                  <a:lnTo>
                    <a:pt x="74" y="51"/>
                  </a:lnTo>
                  <a:lnTo>
                    <a:pt x="74" y="47"/>
                  </a:lnTo>
                  <a:lnTo>
                    <a:pt x="78" y="43"/>
                  </a:lnTo>
                  <a:lnTo>
                    <a:pt x="82" y="43"/>
                  </a:lnTo>
                  <a:lnTo>
                    <a:pt x="84" y="43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78" y="19"/>
                  </a:lnTo>
                  <a:lnTo>
                    <a:pt x="82" y="11"/>
                  </a:lnTo>
                  <a:lnTo>
                    <a:pt x="87" y="2"/>
                  </a:lnTo>
                  <a:lnTo>
                    <a:pt x="93" y="0"/>
                  </a:lnTo>
                  <a:lnTo>
                    <a:pt x="97" y="0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22" y="7"/>
                  </a:lnTo>
                  <a:lnTo>
                    <a:pt x="129" y="9"/>
                  </a:lnTo>
                  <a:lnTo>
                    <a:pt x="139" y="11"/>
                  </a:lnTo>
                  <a:lnTo>
                    <a:pt x="144" y="13"/>
                  </a:lnTo>
                  <a:lnTo>
                    <a:pt x="148" y="17"/>
                  </a:lnTo>
                  <a:lnTo>
                    <a:pt x="152" y="23"/>
                  </a:lnTo>
                  <a:lnTo>
                    <a:pt x="150" y="26"/>
                  </a:lnTo>
                  <a:lnTo>
                    <a:pt x="144" y="24"/>
                  </a:lnTo>
                  <a:lnTo>
                    <a:pt x="137" y="21"/>
                  </a:lnTo>
                  <a:lnTo>
                    <a:pt x="133" y="19"/>
                  </a:lnTo>
                  <a:lnTo>
                    <a:pt x="129" y="17"/>
                  </a:lnTo>
                  <a:lnTo>
                    <a:pt x="122" y="13"/>
                  </a:lnTo>
                  <a:lnTo>
                    <a:pt x="114" y="13"/>
                  </a:lnTo>
                  <a:lnTo>
                    <a:pt x="106" y="9"/>
                  </a:lnTo>
                  <a:lnTo>
                    <a:pt x="101" y="7"/>
                  </a:lnTo>
                  <a:lnTo>
                    <a:pt x="95" y="7"/>
                  </a:lnTo>
                  <a:lnTo>
                    <a:pt x="93" y="7"/>
                  </a:lnTo>
                  <a:lnTo>
                    <a:pt x="87" y="11"/>
                  </a:lnTo>
                  <a:lnTo>
                    <a:pt x="85" y="17"/>
                  </a:lnTo>
                  <a:lnTo>
                    <a:pt x="85" y="23"/>
                  </a:lnTo>
                  <a:lnTo>
                    <a:pt x="89" y="30"/>
                  </a:lnTo>
                  <a:lnTo>
                    <a:pt x="93" y="38"/>
                  </a:lnTo>
                  <a:lnTo>
                    <a:pt x="95" y="43"/>
                  </a:lnTo>
                  <a:lnTo>
                    <a:pt x="91" y="47"/>
                  </a:lnTo>
                  <a:lnTo>
                    <a:pt x="85" y="53"/>
                  </a:lnTo>
                  <a:lnTo>
                    <a:pt x="84" y="53"/>
                  </a:lnTo>
                  <a:lnTo>
                    <a:pt x="84" y="61"/>
                  </a:lnTo>
                  <a:lnTo>
                    <a:pt x="84" y="64"/>
                  </a:lnTo>
                  <a:lnTo>
                    <a:pt x="85" y="66"/>
                  </a:lnTo>
                  <a:lnTo>
                    <a:pt x="87" y="7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74" y="78"/>
                  </a:lnTo>
                  <a:lnTo>
                    <a:pt x="76" y="83"/>
                  </a:lnTo>
                  <a:lnTo>
                    <a:pt x="82" y="93"/>
                  </a:lnTo>
                  <a:lnTo>
                    <a:pt x="84" y="102"/>
                  </a:lnTo>
                  <a:lnTo>
                    <a:pt x="85" y="108"/>
                  </a:lnTo>
                  <a:lnTo>
                    <a:pt x="78" y="112"/>
                  </a:lnTo>
                  <a:lnTo>
                    <a:pt x="66" y="116"/>
                  </a:lnTo>
                  <a:lnTo>
                    <a:pt x="61" y="114"/>
                  </a:lnTo>
                  <a:lnTo>
                    <a:pt x="53" y="112"/>
                  </a:lnTo>
                  <a:lnTo>
                    <a:pt x="45" y="110"/>
                  </a:lnTo>
                  <a:lnTo>
                    <a:pt x="38" y="108"/>
                  </a:lnTo>
                  <a:lnTo>
                    <a:pt x="28" y="106"/>
                  </a:lnTo>
                  <a:lnTo>
                    <a:pt x="21" y="104"/>
                  </a:lnTo>
                  <a:lnTo>
                    <a:pt x="15" y="104"/>
                  </a:lnTo>
                  <a:lnTo>
                    <a:pt x="13" y="106"/>
                  </a:lnTo>
                  <a:lnTo>
                    <a:pt x="9" y="110"/>
                  </a:lnTo>
                  <a:lnTo>
                    <a:pt x="9" y="118"/>
                  </a:lnTo>
                  <a:lnTo>
                    <a:pt x="11" y="123"/>
                  </a:lnTo>
                  <a:lnTo>
                    <a:pt x="17" y="131"/>
                  </a:lnTo>
                  <a:lnTo>
                    <a:pt x="21" y="131"/>
                  </a:lnTo>
                  <a:lnTo>
                    <a:pt x="30" y="133"/>
                  </a:lnTo>
                  <a:lnTo>
                    <a:pt x="34" y="133"/>
                  </a:lnTo>
                  <a:lnTo>
                    <a:pt x="42" y="133"/>
                  </a:lnTo>
                  <a:lnTo>
                    <a:pt x="47" y="133"/>
                  </a:lnTo>
                  <a:lnTo>
                    <a:pt x="55" y="133"/>
                  </a:lnTo>
                  <a:lnTo>
                    <a:pt x="61" y="131"/>
                  </a:lnTo>
                  <a:lnTo>
                    <a:pt x="66" y="131"/>
                  </a:lnTo>
                  <a:lnTo>
                    <a:pt x="72" y="131"/>
                  </a:lnTo>
                  <a:lnTo>
                    <a:pt x="78" y="131"/>
                  </a:lnTo>
                  <a:lnTo>
                    <a:pt x="87" y="131"/>
                  </a:lnTo>
                  <a:lnTo>
                    <a:pt x="89" y="131"/>
                  </a:lnTo>
                  <a:lnTo>
                    <a:pt x="87" y="135"/>
                  </a:lnTo>
                  <a:lnTo>
                    <a:pt x="82" y="140"/>
                  </a:lnTo>
                  <a:lnTo>
                    <a:pt x="78" y="140"/>
                  </a:lnTo>
                  <a:lnTo>
                    <a:pt x="68" y="140"/>
                  </a:lnTo>
                  <a:lnTo>
                    <a:pt x="59" y="140"/>
                  </a:lnTo>
                  <a:lnTo>
                    <a:pt x="47" y="142"/>
                  </a:lnTo>
                  <a:lnTo>
                    <a:pt x="34" y="140"/>
                  </a:lnTo>
                  <a:lnTo>
                    <a:pt x="23" y="140"/>
                  </a:lnTo>
                  <a:lnTo>
                    <a:pt x="13" y="137"/>
                  </a:lnTo>
                  <a:lnTo>
                    <a:pt x="9" y="135"/>
                  </a:lnTo>
                  <a:lnTo>
                    <a:pt x="2" y="123"/>
                  </a:lnTo>
                  <a:lnTo>
                    <a:pt x="0" y="116"/>
                  </a:lnTo>
                  <a:lnTo>
                    <a:pt x="2" y="106"/>
                  </a:lnTo>
                  <a:lnTo>
                    <a:pt x="6" y="102"/>
                  </a:lnTo>
                  <a:lnTo>
                    <a:pt x="7" y="99"/>
                  </a:lnTo>
                  <a:lnTo>
                    <a:pt x="13" y="97"/>
                  </a:lnTo>
                  <a:lnTo>
                    <a:pt x="19" y="97"/>
                  </a:lnTo>
                  <a:lnTo>
                    <a:pt x="26" y="99"/>
                  </a:lnTo>
                  <a:lnTo>
                    <a:pt x="28" y="99"/>
                  </a:lnTo>
                  <a:lnTo>
                    <a:pt x="34" y="99"/>
                  </a:lnTo>
                  <a:lnTo>
                    <a:pt x="42" y="102"/>
                  </a:lnTo>
                  <a:lnTo>
                    <a:pt x="47" y="104"/>
                  </a:lnTo>
                  <a:lnTo>
                    <a:pt x="53" y="106"/>
                  </a:lnTo>
                  <a:lnTo>
                    <a:pt x="61" y="108"/>
                  </a:lnTo>
                  <a:lnTo>
                    <a:pt x="66" y="108"/>
                  </a:lnTo>
                  <a:lnTo>
                    <a:pt x="68" y="108"/>
                  </a:lnTo>
                  <a:lnTo>
                    <a:pt x="74" y="106"/>
                  </a:lnTo>
                  <a:lnTo>
                    <a:pt x="74" y="102"/>
                  </a:lnTo>
                  <a:lnTo>
                    <a:pt x="74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8" name="Freeform 900"/>
            <p:cNvSpPr>
              <a:spLocks/>
            </p:cNvSpPr>
            <p:nvPr/>
          </p:nvSpPr>
          <p:spPr bwMode="auto">
            <a:xfrm>
              <a:off x="3654425" y="4543426"/>
              <a:ext cx="52387" cy="460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0"/>
                </a:cxn>
                <a:cxn ang="0">
                  <a:pos x="21" y="0"/>
                </a:cxn>
                <a:cxn ang="0">
                  <a:pos x="32" y="0"/>
                </a:cxn>
                <a:cxn ang="0">
                  <a:pos x="41" y="4"/>
                </a:cxn>
                <a:cxn ang="0">
                  <a:pos x="47" y="4"/>
                </a:cxn>
                <a:cxn ang="0">
                  <a:pos x="57" y="8"/>
                </a:cxn>
                <a:cxn ang="0">
                  <a:pos x="62" y="12"/>
                </a:cxn>
                <a:cxn ang="0">
                  <a:pos x="64" y="19"/>
                </a:cxn>
                <a:cxn ang="0">
                  <a:pos x="60" y="29"/>
                </a:cxn>
                <a:cxn ang="0">
                  <a:pos x="55" y="35"/>
                </a:cxn>
                <a:cxn ang="0">
                  <a:pos x="47" y="38"/>
                </a:cxn>
                <a:cxn ang="0">
                  <a:pos x="41" y="38"/>
                </a:cxn>
                <a:cxn ang="0">
                  <a:pos x="43" y="42"/>
                </a:cxn>
                <a:cxn ang="0">
                  <a:pos x="45" y="50"/>
                </a:cxn>
                <a:cxn ang="0">
                  <a:pos x="41" y="56"/>
                </a:cxn>
                <a:cxn ang="0">
                  <a:pos x="36" y="59"/>
                </a:cxn>
                <a:cxn ang="0">
                  <a:pos x="28" y="59"/>
                </a:cxn>
                <a:cxn ang="0">
                  <a:pos x="22" y="59"/>
                </a:cxn>
                <a:cxn ang="0">
                  <a:pos x="17" y="59"/>
                </a:cxn>
                <a:cxn ang="0">
                  <a:pos x="13" y="59"/>
                </a:cxn>
                <a:cxn ang="0">
                  <a:pos x="9" y="50"/>
                </a:cxn>
                <a:cxn ang="0">
                  <a:pos x="9" y="44"/>
                </a:cxn>
                <a:cxn ang="0">
                  <a:pos x="11" y="46"/>
                </a:cxn>
                <a:cxn ang="0">
                  <a:pos x="17" y="52"/>
                </a:cxn>
                <a:cxn ang="0">
                  <a:pos x="21" y="52"/>
                </a:cxn>
                <a:cxn ang="0">
                  <a:pos x="26" y="54"/>
                </a:cxn>
                <a:cxn ang="0">
                  <a:pos x="30" y="54"/>
                </a:cxn>
                <a:cxn ang="0">
                  <a:pos x="32" y="54"/>
                </a:cxn>
                <a:cxn ang="0">
                  <a:pos x="36" y="48"/>
                </a:cxn>
                <a:cxn ang="0">
                  <a:pos x="38" y="42"/>
                </a:cxn>
                <a:cxn ang="0">
                  <a:pos x="32" y="38"/>
                </a:cxn>
                <a:cxn ang="0">
                  <a:pos x="26" y="37"/>
                </a:cxn>
                <a:cxn ang="0">
                  <a:pos x="21" y="35"/>
                </a:cxn>
                <a:cxn ang="0">
                  <a:pos x="15" y="35"/>
                </a:cxn>
                <a:cxn ang="0">
                  <a:pos x="7" y="33"/>
                </a:cxn>
                <a:cxn ang="0">
                  <a:pos x="0" y="33"/>
                </a:cxn>
                <a:cxn ang="0">
                  <a:pos x="0" y="23"/>
                </a:cxn>
                <a:cxn ang="0">
                  <a:pos x="41" y="33"/>
                </a:cxn>
                <a:cxn ang="0">
                  <a:pos x="41" y="31"/>
                </a:cxn>
                <a:cxn ang="0">
                  <a:pos x="47" y="29"/>
                </a:cxn>
                <a:cxn ang="0">
                  <a:pos x="51" y="25"/>
                </a:cxn>
                <a:cxn ang="0">
                  <a:pos x="55" y="23"/>
                </a:cxn>
                <a:cxn ang="0">
                  <a:pos x="53" y="18"/>
                </a:cxn>
                <a:cxn ang="0">
                  <a:pos x="51" y="14"/>
                </a:cxn>
                <a:cxn ang="0">
                  <a:pos x="45" y="10"/>
                </a:cxn>
                <a:cxn ang="0">
                  <a:pos x="40" y="10"/>
                </a:cxn>
                <a:cxn ang="0">
                  <a:pos x="32" y="8"/>
                </a:cxn>
                <a:cxn ang="0">
                  <a:pos x="24" y="8"/>
                </a:cxn>
                <a:cxn ang="0">
                  <a:pos x="15" y="8"/>
                </a:cxn>
                <a:cxn ang="0">
                  <a:pos x="9" y="8"/>
                </a:cxn>
                <a:cxn ang="0">
                  <a:pos x="5" y="8"/>
                </a:cxn>
                <a:cxn ang="0">
                  <a:pos x="3" y="8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64" h="59">
                  <a:moveTo>
                    <a:pt x="7" y="0"/>
                  </a:moveTo>
                  <a:lnTo>
                    <a:pt x="11" y="0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41" y="4"/>
                  </a:lnTo>
                  <a:lnTo>
                    <a:pt x="47" y="4"/>
                  </a:lnTo>
                  <a:lnTo>
                    <a:pt x="57" y="8"/>
                  </a:lnTo>
                  <a:lnTo>
                    <a:pt x="62" y="12"/>
                  </a:lnTo>
                  <a:lnTo>
                    <a:pt x="64" y="19"/>
                  </a:lnTo>
                  <a:lnTo>
                    <a:pt x="60" y="29"/>
                  </a:lnTo>
                  <a:lnTo>
                    <a:pt x="55" y="35"/>
                  </a:lnTo>
                  <a:lnTo>
                    <a:pt x="47" y="38"/>
                  </a:lnTo>
                  <a:lnTo>
                    <a:pt x="41" y="38"/>
                  </a:lnTo>
                  <a:lnTo>
                    <a:pt x="43" y="42"/>
                  </a:lnTo>
                  <a:lnTo>
                    <a:pt x="45" y="50"/>
                  </a:lnTo>
                  <a:lnTo>
                    <a:pt x="41" y="56"/>
                  </a:lnTo>
                  <a:lnTo>
                    <a:pt x="36" y="5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17" y="59"/>
                  </a:lnTo>
                  <a:lnTo>
                    <a:pt x="13" y="59"/>
                  </a:lnTo>
                  <a:lnTo>
                    <a:pt x="9" y="50"/>
                  </a:lnTo>
                  <a:lnTo>
                    <a:pt x="9" y="44"/>
                  </a:lnTo>
                  <a:lnTo>
                    <a:pt x="11" y="46"/>
                  </a:lnTo>
                  <a:lnTo>
                    <a:pt x="17" y="52"/>
                  </a:lnTo>
                  <a:lnTo>
                    <a:pt x="21" y="52"/>
                  </a:lnTo>
                  <a:lnTo>
                    <a:pt x="26" y="54"/>
                  </a:lnTo>
                  <a:lnTo>
                    <a:pt x="30" y="54"/>
                  </a:lnTo>
                  <a:lnTo>
                    <a:pt x="32" y="54"/>
                  </a:lnTo>
                  <a:lnTo>
                    <a:pt x="36" y="48"/>
                  </a:lnTo>
                  <a:lnTo>
                    <a:pt x="38" y="42"/>
                  </a:lnTo>
                  <a:lnTo>
                    <a:pt x="32" y="38"/>
                  </a:lnTo>
                  <a:lnTo>
                    <a:pt x="26" y="37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7" y="33"/>
                  </a:lnTo>
                  <a:lnTo>
                    <a:pt x="0" y="33"/>
                  </a:lnTo>
                  <a:lnTo>
                    <a:pt x="0" y="23"/>
                  </a:lnTo>
                  <a:lnTo>
                    <a:pt x="41" y="33"/>
                  </a:lnTo>
                  <a:lnTo>
                    <a:pt x="41" y="31"/>
                  </a:lnTo>
                  <a:lnTo>
                    <a:pt x="47" y="29"/>
                  </a:lnTo>
                  <a:lnTo>
                    <a:pt x="51" y="25"/>
                  </a:lnTo>
                  <a:lnTo>
                    <a:pt x="55" y="23"/>
                  </a:lnTo>
                  <a:lnTo>
                    <a:pt x="53" y="18"/>
                  </a:lnTo>
                  <a:lnTo>
                    <a:pt x="51" y="14"/>
                  </a:lnTo>
                  <a:lnTo>
                    <a:pt x="45" y="10"/>
                  </a:lnTo>
                  <a:lnTo>
                    <a:pt x="40" y="1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5" y="8"/>
                  </a:lnTo>
                  <a:lnTo>
                    <a:pt x="9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9" name="Freeform 901"/>
            <p:cNvSpPr>
              <a:spLocks/>
            </p:cNvSpPr>
            <p:nvPr/>
          </p:nvSpPr>
          <p:spPr bwMode="auto">
            <a:xfrm>
              <a:off x="3667125" y="4521201"/>
              <a:ext cx="42862" cy="26988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0" y="15"/>
                </a:cxn>
                <a:cxn ang="0">
                  <a:pos x="2" y="21"/>
                </a:cxn>
                <a:cxn ang="0">
                  <a:pos x="6" y="23"/>
                </a:cxn>
                <a:cxn ang="0">
                  <a:pos x="15" y="26"/>
                </a:cxn>
                <a:cxn ang="0">
                  <a:pos x="21" y="28"/>
                </a:cxn>
                <a:cxn ang="0">
                  <a:pos x="26" y="32"/>
                </a:cxn>
                <a:cxn ang="0">
                  <a:pos x="32" y="30"/>
                </a:cxn>
                <a:cxn ang="0">
                  <a:pos x="38" y="30"/>
                </a:cxn>
                <a:cxn ang="0">
                  <a:pos x="45" y="26"/>
                </a:cxn>
                <a:cxn ang="0">
                  <a:pos x="49" y="26"/>
                </a:cxn>
                <a:cxn ang="0">
                  <a:pos x="51" y="21"/>
                </a:cxn>
                <a:cxn ang="0">
                  <a:pos x="51" y="15"/>
                </a:cxn>
                <a:cxn ang="0">
                  <a:pos x="51" y="9"/>
                </a:cxn>
                <a:cxn ang="0">
                  <a:pos x="53" y="7"/>
                </a:cxn>
                <a:cxn ang="0">
                  <a:pos x="42" y="0"/>
                </a:cxn>
                <a:cxn ang="0">
                  <a:pos x="42" y="2"/>
                </a:cxn>
                <a:cxn ang="0">
                  <a:pos x="44" y="9"/>
                </a:cxn>
                <a:cxn ang="0">
                  <a:pos x="42" y="15"/>
                </a:cxn>
                <a:cxn ang="0">
                  <a:pos x="42" y="21"/>
                </a:cxn>
                <a:cxn ang="0">
                  <a:pos x="36" y="23"/>
                </a:cxn>
                <a:cxn ang="0">
                  <a:pos x="30" y="25"/>
                </a:cxn>
                <a:cxn ang="0">
                  <a:pos x="21" y="21"/>
                </a:cxn>
                <a:cxn ang="0">
                  <a:pos x="11" y="19"/>
                </a:cxn>
                <a:cxn ang="0">
                  <a:pos x="4" y="15"/>
                </a:cxn>
                <a:cxn ang="0">
                  <a:pos x="2" y="13"/>
                </a:cxn>
                <a:cxn ang="0">
                  <a:pos x="2" y="13"/>
                </a:cxn>
              </a:cxnLst>
              <a:rect l="0" t="0" r="r" b="b"/>
              <a:pathLst>
                <a:path w="53" h="32">
                  <a:moveTo>
                    <a:pt x="2" y="13"/>
                  </a:moveTo>
                  <a:lnTo>
                    <a:pt x="0" y="15"/>
                  </a:lnTo>
                  <a:lnTo>
                    <a:pt x="2" y="21"/>
                  </a:lnTo>
                  <a:lnTo>
                    <a:pt x="6" y="23"/>
                  </a:lnTo>
                  <a:lnTo>
                    <a:pt x="15" y="26"/>
                  </a:lnTo>
                  <a:lnTo>
                    <a:pt x="21" y="28"/>
                  </a:lnTo>
                  <a:lnTo>
                    <a:pt x="26" y="32"/>
                  </a:lnTo>
                  <a:lnTo>
                    <a:pt x="32" y="30"/>
                  </a:lnTo>
                  <a:lnTo>
                    <a:pt x="38" y="30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1" y="21"/>
                  </a:lnTo>
                  <a:lnTo>
                    <a:pt x="51" y="15"/>
                  </a:lnTo>
                  <a:lnTo>
                    <a:pt x="51" y="9"/>
                  </a:lnTo>
                  <a:lnTo>
                    <a:pt x="53" y="7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4" y="9"/>
                  </a:lnTo>
                  <a:lnTo>
                    <a:pt x="42" y="15"/>
                  </a:lnTo>
                  <a:lnTo>
                    <a:pt x="42" y="21"/>
                  </a:lnTo>
                  <a:lnTo>
                    <a:pt x="36" y="23"/>
                  </a:lnTo>
                  <a:lnTo>
                    <a:pt x="30" y="25"/>
                  </a:lnTo>
                  <a:lnTo>
                    <a:pt x="21" y="21"/>
                  </a:lnTo>
                  <a:lnTo>
                    <a:pt x="11" y="19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0" name="Freeform 902"/>
            <p:cNvSpPr>
              <a:spLocks/>
            </p:cNvSpPr>
            <p:nvPr/>
          </p:nvSpPr>
          <p:spPr bwMode="auto">
            <a:xfrm>
              <a:off x="3679825" y="4487863"/>
              <a:ext cx="4762" cy="30163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25"/>
                </a:cxn>
                <a:cxn ang="0">
                  <a:pos x="0" y="15"/>
                </a:cxn>
                <a:cxn ang="0">
                  <a:pos x="2" y="6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11"/>
                </a:cxn>
                <a:cxn ang="0">
                  <a:pos x="6" y="17"/>
                </a:cxn>
                <a:cxn ang="0">
                  <a:pos x="6" y="23"/>
                </a:cxn>
                <a:cxn ang="0">
                  <a:pos x="6" y="30"/>
                </a:cxn>
                <a:cxn ang="0">
                  <a:pos x="6" y="32"/>
                </a:cxn>
                <a:cxn ang="0">
                  <a:pos x="8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" h="36">
                  <a:moveTo>
                    <a:pt x="0" y="30"/>
                  </a:moveTo>
                  <a:lnTo>
                    <a:pt x="0" y="25"/>
                  </a:lnTo>
                  <a:lnTo>
                    <a:pt x="0" y="15"/>
                  </a:lnTo>
                  <a:lnTo>
                    <a:pt x="2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1"/>
                  </a:lnTo>
                  <a:lnTo>
                    <a:pt x="6" y="17"/>
                  </a:lnTo>
                  <a:lnTo>
                    <a:pt x="6" y="23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1" name="Freeform 903"/>
            <p:cNvSpPr>
              <a:spLocks/>
            </p:cNvSpPr>
            <p:nvPr/>
          </p:nvSpPr>
          <p:spPr bwMode="auto">
            <a:xfrm>
              <a:off x="3695700" y="4475163"/>
              <a:ext cx="7937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" y="13"/>
                </a:cxn>
                <a:cxn ang="0">
                  <a:pos x="9" y="6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lnTo>
                    <a:pt x="6" y="13"/>
                  </a:lnTo>
                  <a:lnTo>
                    <a:pt x="9" y="6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2" name="Freeform 904"/>
            <p:cNvSpPr>
              <a:spLocks/>
            </p:cNvSpPr>
            <p:nvPr/>
          </p:nvSpPr>
          <p:spPr bwMode="auto">
            <a:xfrm>
              <a:off x="3711575" y="4427538"/>
              <a:ext cx="7937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13"/>
                </a:cxn>
                <a:cxn ang="0">
                  <a:pos x="9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">
                  <a:moveTo>
                    <a:pt x="0" y="4"/>
                  </a:moveTo>
                  <a:lnTo>
                    <a:pt x="6" y="13"/>
                  </a:lnTo>
                  <a:lnTo>
                    <a:pt x="9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3" name="Freeform 905"/>
            <p:cNvSpPr>
              <a:spLocks/>
            </p:cNvSpPr>
            <p:nvPr/>
          </p:nvSpPr>
          <p:spPr bwMode="auto">
            <a:xfrm>
              <a:off x="3687762" y="4438651"/>
              <a:ext cx="14287" cy="2063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10" y="27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27">
                  <a:moveTo>
                    <a:pt x="12" y="0"/>
                  </a:moveTo>
                  <a:lnTo>
                    <a:pt x="0" y="21"/>
                  </a:lnTo>
                  <a:lnTo>
                    <a:pt x="10" y="27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4" name="Freeform 906"/>
            <p:cNvSpPr>
              <a:spLocks/>
            </p:cNvSpPr>
            <p:nvPr/>
          </p:nvSpPr>
          <p:spPr bwMode="auto">
            <a:xfrm>
              <a:off x="3675062" y="4589463"/>
              <a:ext cx="4762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1"/>
                </a:cxn>
                <a:cxn ang="0">
                  <a:pos x="8" y="23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3">
                  <a:moveTo>
                    <a:pt x="0" y="0"/>
                  </a:moveTo>
                  <a:lnTo>
                    <a:pt x="2" y="21"/>
                  </a:lnTo>
                  <a:lnTo>
                    <a:pt x="8" y="23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5" name="Freeform 907"/>
            <p:cNvSpPr>
              <a:spLocks/>
            </p:cNvSpPr>
            <p:nvPr/>
          </p:nvSpPr>
          <p:spPr bwMode="auto">
            <a:xfrm>
              <a:off x="3667125" y="4605338"/>
              <a:ext cx="23812" cy="333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2"/>
                </a:cxn>
                <a:cxn ang="0">
                  <a:pos x="4" y="6"/>
                </a:cxn>
                <a:cxn ang="0">
                  <a:pos x="6" y="10"/>
                </a:cxn>
                <a:cxn ang="0">
                  <a:pos x="11" y="10"/>
                </a:cxn>
                <a:cxn ang="0">
                  <a:pos x="13" y="8"/>
                </a:cxn>
                <a:cxn ang="0">
                  <a:pos x="17" y="8"/>
                </a:cxn>
                <a:cxn ang="0">
                  <a:pos x="21" y="16"/>
                </a:cxn>
                <a:cxn ang="0">
                  <a:pos x="23" y="23"/>
                </a:cxn>
                <a:cxn ang="0">
                  <a:pos x="21" y="27"/>
                </a:cxn>
                <a:cxn ang="0">
                  <a:pos x="17" y="31"/>
                </a:cxn>
                <a:cxn ang="0">
                  <a:pos x="13" y="35"/>
                </a:cxn>
                <a:cxn ang="0">
                  <a:pos x="11" y="35"/>
                </a:cxn>
                <a:cxn ang="0">
                  <a:pos x="7" y="27"/>
                </a:cxn>
                <a:cxn ang="0">
                  <a:pos x="7" y="23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4" y="18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0" y="37"/>
                </a:cxn>
                <a:cxn ang="0">
                  <a:pos x="2" y="40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7" y="42"/>
                </a:cxn>
                <a:cxn ang="0">
                  <a:pos x="21" y="40"/>
                </a:cxn>
                <a:cxn ang="0">
                  <a:pos x="26" y="37"/>
                </a:cxn>
                <a:cxn ang="0">
                  <a:pos x="26" y="33"/>
                </a:cxn>
                <a:cxn ang="0">
                  <a:pos x="30" y="27"/>
                </a:cxn>
                <a:cxn ang="0">
                  <a:pos x="30" y="21"/>
                </a:cxn>
                <a:cxn ang="0">
                  <a:pos x="30" y="19"/>
                </a:cxn>
                <a:cxn ang="0">
                  <a:pos x="30" y="12"/>
                </a:cxn>
                <a:cxn ang="0">
                  <a:pos x="26" y="6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0" h="42">
                  <a:moveTo>
                    <a:pt x="13" y="0"/>
                  </a:moveTo>
                  <a:lnTo>
                    <a:pt x="7" y="2"/>
                  </a:lnTo>
                  <a:lnTo>
                    <a:pt x="4" y="6"/>
                  </a:lnTo>
                  <a:lnTo>
                    <a:pt x="6" y="10"/>
                  </a:lnTo>
                  <a:lnTo>
                    <a:pt x="11" y="10"/>
                  </a:lnTo>
                  <a:lnTo>
                    <a:pt x="13" y="8"/>
                  </a:lnTo>
                  <a:lnTo>
                    <a:pt x="17" y="8"/>
                  </a:lnTo>
                  <a:lnTo>
                    <a:pt x="21" y="16"/>
                  </a:lnTo>
                  <a:lnTo>
                    <a:pt x="23" y="23"/>
                  </a:lnTo>
                  <a:lnTo>
                    <a:pt x="21" y="27"/>
                  </a:lnTo>
                  <a:lnTo>
                    <a:pt x="17" y="31"/>
                  </a:lnTo>
                  <a:lnTo>
                    <a:pt x="13" y="35"/>
                  </a:lnTo>
                  <a:lnTo>
                    <a:pt x="11" y="35"/>
                  </a:lnTo>
                  <a:lnTo>
                    <a:pt x="7" y="27"/>
                  </a:lnTo>
                  <a:lnTo>
                    <a:pt x="7" y="23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4" y="18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2" y="40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7" y="42"/>
                  </a:lnTo>
                  <a:lnTo>
                    <a:pt x="21" y="40"/>
                  </a:lnTo>
                  <a:lnTo>
                    <a:pt x="26" y="37"/>
                  </a:lnTo>
                  <a:lnTo>
                    <a:pt x="26" y="33"/>
                  </a:lnTo>
                  <a:lnTo>
                    <a:pt x="30" y="27"/>
                  </a:lnTo>
                  <a:lnTo>
                    <a:pt x="30" y="21"/>
                  </a:lnTo>
                  <a:lnTo>
                    <a:pt x="30" y="19"/>
                  </a:lnTo>
                  <a:lnTo>
                    <a:pt x="30" y="12"/>
                  </a:lnTo>
                  <a:lnTo>
                    <a:pt x="26" y="6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6" name="Freeform 908"/>
            <p:cNvSpPr>
              <a:spLocks/>
            </p:cNvSpPr>
            <p:nvPr/>
          </p:nvSpPr>
          <p:spPr bwMode="auto">
            <a:xfrm>
              <a:off x="3586162" y="4619626"/>
              <a:ext cx="93662" cy="98425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86" y="8"/>
                </a:cxn>
                <a:cxn ang="0">
                  <a:pos x="88" y="18"/>
                </a:cxn>
                <a:cxn ang="0">
                  <a:pos x="95" y="29"/>
                </a:cxn>
                <a:cxn ang="0">
                  <a:pos x="105" y="37"/>
                </a:cxn>
                <a:cxn ang="0">
                  <a:pos x="116" y="40"/>
                </a:cxn>
                <a:cxn ang="0">
                  <a:pos x="120" y="40"/>
                </a:cxn>
                <a:cxn ang="0">
                  <a:pos x="120" y="42"/>
                </a:cxn>
                <a:cxn ang="0">
                  <a:pos x="116" y="46"/>
                </a:cxn>
                <a:cxn ang="0">
                  <a:pos x="112" y="46"/>
                </a:cxn>
                <a:cxn ang="0">
                  <a:pos x="114" y="48"/>
                </a:cxn>
                <a:cxn ang="0">
                  <a:pos x="112" y="61"/>
                </a:cxn>
                <a:cxn ang="0">
                  <a:pos x="103" y="59"/>
                </a:cxn>
                <a:cxn ang="0">
                  <a:pos x="105" y="46"/>
                </a:cxn>
                <a:cxn ang="0">
                  <a:pos x="103" y="46"/>
                </a:cxn>
                <a:cxn ang="0">
                  <a:pos x="99" y="44"/>
                </a:cxn>
                <a:cxn ang="0">
                  <a:pos x="93" y="40"/>
                </a:cxn>
                <a:cxn ang="0">
                  <a:pos x="88" y="37"/>
                </a:cxn>
                <a:cxn ang="0">
                  <a:pos x="82" y="27"/>
                </a:cxn>
                <a:cxn ang="0">
                  <a:pos x="78" y="21"/>
                </a:cxn>
                <a:cxn ang="0">
                  <a:pos x="78" y="16"/>
                </a:cxn>
                <a:cxn ang="0">
                  <a:pos x="78" y="16"/>
                </a:cxn>
                <a:cxn ang="0">
                  <a:pos x="74" y="16"/>
                </a:cxn>
                <a:cxn ang="0">
                  <a:pos x="69" y="21"/>
                </a:cxn>
                <a:cxn ang="0">
                  <a:pos x="65" y="25"/>
                </a:cxn>
                <a:cxn ang="0">
                  <a:pos x="61" y="31"/>
                </a:cxn>
                <a:cxn ang="0">
                  <a:pos x="55" y="37"/>
                </a:cxn>
                <a:cxn ang="0">
                  <a:pos x="53" y="44"/>
                </a:cxn>
                <a:cxn ang="0">
                  <a:pos x="48" y="50"/>
                </a:cxn>
                <a:cxn ang="0">
                  <a:pos x="44" y="57"/>
                </a:cxn>
                <a:cxn ang="0">
                  <a:pos x="38" y="63"/>
                </a:cxn>
                <a:cxn ang="0">
                  <a:pos x="34" y="73"/>
                </a:cxn>
                <a:cxn ang="0">
                  <a:pos x="31" y="78"/>
                </a:cxn>
                <a:cxn ang="0">
                  <a:pos x="27" y="88"/>
                </a:cxn>
                <a:cxn ang="0">
                  <a:pos x="23" y="96"/>
                </a:cxn>
                <a:cxn ang="0">
                  <a:pos x="23" y="103"/>
                </a:cxn>
                <a:cxn ang="0">
                  <a:pos x="0" y="124"/>
                </a:cxn>
                <a:cxn ang="0">
                  <a:pos x="0" y="120"/>
                </a:cxn>
                <a:cxn ang="0">
                  <a:pos x="2" y="113"/>
                </a:cxn>
                <a:cxn ang="0">
                  <a:pos x="6" y="107"/>
                </a:cxn>
                <a:cxn ang="0">
                  <a:pos x="10" y="99"/>
                </a:cxn>
                <a:cxn ang="0">
                  <a:pos x="13" y="92"/>
                </a:cxn>
                <a:cxn ang="0">
                  <a:pos x="17" y="82"/>
                </a:cxn>
                <a:cxn ang="0">
                  <a:pos x="23" y="73"/>
                </a:cxn>
                <a:cxn ang="0">
                  <a:pos x="29" y="61"/>
                </a:cxn>
                <a:cxn ang="0">
                  <a:pos x="34" y="50"/>
                </a:cxn>
                <a:cxn ang="0">
                  <a:pos x="40" y="40"/>
                </a:cxn>
                <a:cxn ang="0">
                  <a:pos x="48" y="31"/>
                </a:cxn>
                <a:cxn ang="0">
                  <a:pos x="55" y="19"/>
                </a:cxn>
                <a:cxn ang="0">
                  <a:pos x="63" y="12"/>
                </a:cxn>
                <a:cxn ang="0">
                  <a:pos x="69" y="6"/>
                </a:cxn>
                <a:cxn ang="0">
                  <a:pos x="88" y="0"/>
                </a:cxn>
                <a:cxn ang="0">
                  <a:pos x="88" y="0"/>
                </a:cxn>
              </a:cxnLst>
              <a:rect l="0" t="0" r="r" b="b"/>
              <a:pathLst>
                <a:path w="120" h="124">
                  <a:moveTo>
                    <a:pt x="88" y="0"/>
                  </a:moveTo>
                  <a:lnTo>
                    <a:pt x="86" y="8"/>
                  </a:lnTo>
                  <a:lnTo>
                    <a:pt x="88" y="18"/>
                  </a:lnTo>
                  <a:lnTo>
                    <a:pt x="95" y="29"/>
                  </a:lnTo>
                  <a:lnTo>
                    <a:pt x="105" y="37"/>
                  </a:lnTo>
                  <a:lnTo>
                    <a:pt x="116" y="40"/>
                  </a:lnTo>
                  <a:lnTo>
                    <a:pt x="120" y="40"/>
                  </a:lnTo>
                  <a:lnTo>
                    <a:pt x="120" y="42"/>
                  </a:lnTo>
                  <a:lnTo>
                    <a:pt x="116" y="46"/>
                  </a:lnTo>
                  <a:lnTo>
                    <a:pt x="112" y="46"/>
                  </a:lnTo>
                  <a:lnTo>
                    <a:pt x="114" y="48"/>
                  </a:lnTo>
                  <a:lnTo>
                    <a:pt x="112" y="61"/>
                  </a:lnTo>
                  <a:lnTo>
                    <a:pt x="103" y="59"/>
                  </a:lnTo>
                  <a:lnTo>
                    <a:pt x="105" y="46"/>
                  </a:lnTo>
                  <a:lnTo>
                    <a:pt x="103" y="46"/>
                  </a:lnTo>
                  <a:lnTo>
                    <a:pt x="99" y="44"/>
                  </a:lnTo>
                  <a:lnTo>
                    <a:pt x="93" y="40"/>
                  </a:lnTo>
                  <a:lnTo>
                    <a:pt x="88" y="37"/>
                  </a:lnTo>
                  <a:lnTo>
                    <a:pt x="82" y="27"/>
                  </a:lnTo>
                  <a:lnTo>
                    <a:pt x="78" y="21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4" y="16"/>
                  </a:lnTo>
                  <a:lnTo>
                    <a:pt x="69" y="21"/>
                  </a:lnTo>
                  <a:lnTo>
                    <a:pt x="65" y="25"/>
                  </a:lnTo>
                  <a:lnTo>
                    <a:pt x="61" y="31"/>
                  </a:lnTo>
                  <a:lnTo>
                    <a:pt x="55" y="37"/>
                  </a:lnTo>
                  <a:lnTo>
                    <a:pt x="53" y="44"/>
                  </a:lnTo>
                  <a:lnTo>
                    <a:pt x="48" y="50"/>
                  </a:lnTo>
                  <a:lnTo>
                    <a:pt x="44" y="57"/>
                  </a:lnTo>
                  <a:lnTo>
                    <a:pt x="38" y="63"/>
                  </a:lnTo>
                  <a:lnTo>
                    <a:pt x="34" y="73"/>
                  </a:lnTo>
                  <a:lnTo>
                    <a:pt x="31" y="78"/>
                  </a:lnTo>
                  <a:lnTo>
                    <a:pt x="27" y="88"/>
                  </a:lnTo>
                  <a:lnTo>
                    <a:pt x="23" y="96"/>
                  </a:lnTo>
                  <a:lnTo>
                    <a:pt x="23" y="103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3"/>
                  </a:lnTo>
                  <a:lnTo>
                    <a:pt x="6" y="107"/>
                  </a:lnTo>
                  <a:lnTo>
                    <a:pt x="10" y="99"/>
                  </a:lnTo>
                  <a:lnTo>
                    <a:pt x="13" y="92"/>
                  </a:lnTo>
                  <a:lnTo>
                    <a:pt x="17" y="82"/>
                  </a:lnTo>
                  <a:lnTo>
                    <a:pt x="23" y="73"/>
                  </a:lnTo>
                  <a:lnTo>
                    <a:pt x="29" y="61"/>
                  </a:lnTo>
                  <a:lnTo>
                    <a:pt x="34" y="50"/>
                  </a:lnTo>
                  <a:lnTo>
                    <a:pt x="40" y="40"/>
                  </a:lnTo>
                  <a:lnTo>
                    <a:pt x="48" y="31"/>
                  </a:lnTo>
                  <a:lnTo>
                    <a:pt x="55" y="19"/>
                  </a:lnTo>
                  <a:lnTo>
                    <a:pt x="63" y="12"/>
                  </a:lnTo>
                  <a:lnTo>
                    <a:pt x="69" y="6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7" name="Freeform 909"/>
            <p:cNvSpPr>
              <a:spLocks/>
            </p:cNvSpPr>
            <p:nvPr/>
          </p:nvSpPr>
          <p:spPr bwMode="auto">
            <a:xfrm>
              <a:off x="3686175" y="4619626"/>
              <a:ext cx="122237" cy="136525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38" y="2"/>
                </a:cxn>
                <a:cxn ang="0">
                  <a:pos x="20" y="12"/>
                </a:cxn>
                <a:cxn ang="0">
                  <a:pos x="0" y="31"/>
                </a:cxn>
                <a:cxn ang="0">
                  <a:pos x="22" y="42"/>
                </a:cxn>
                <a:cxn ang="0">
                  <a:pos x="39" y="35"/>
                </a:cxn>
                <a:cxn ang="0">
                  <a:pos x="51" y="31"/>
                </a:cxn>
                <a:cxn ang="0">
                  <a:pos x="41" y="50"/>
                </a:cxn>
                <a:cxn ang="0">
                  <a:pos x="45" y="71"/>
                </a:cxn>
                <a:cxn ang="0">
                  <a:pos x="41" y="77"/>
                </a:cxn>
                <a:cxn ang="0">
                  <a:pos x="38" y="96"/>
                </a:cxn>
                <a:cxn ang="0">
                  <a:pos x="51" y="109"/>
                </a:cxn>
                <a:cxn ang="0">
                  <a:pos x="26" y="111"/>
                </a:cxn>
                <a:cxn ang="0">
                  <a:pos x="15" y="118"/>
                </a:cxn>
                <a:cxn ang="0">
                  <a:pos x="26" y="137"/>
                </a:cxn>
                <a:cxn ang="0">
                  <a:pos x="47" y="145"/>
                </a:cxn>
                <a:cxn ang="0">
                  <a:pos x="72" y="135"/>
                </a:cxn>
                <a:cxn ang="0">
                  <a:pos x="79" y="139"/>
                </a:cxn>
                <a:cxn ang="0">
                  <a:pos x="104" y="145"/>
                </a:cxn>
                <a:cxn ang="0">
                  <a:pos x="123" y="143"/>
                </a:cxn>
                <a:cxn ang="0">
                  <a:pos x="150" y="156"/>
                </a:cxn>
                <a:cxn ang="0">
                  <a:pos x="125" y="135"/>
                </a:cxn>
                <a:cxn ang="0">
                  <a:pos x="112" y="137"/>
                </a:cxn>
                <a:cxn ang="0">
                  <a:pos x="89" y="135"/>
                </a:cxn>
                <a:cxn ang="0">
                  <a:pos x="76" y="126"/>
                </a:cxn>
                <a:cxn ang="0">
                  <a:pos x="60" y="135"/>
                </a:cxn>
                <a:cxn ang="0">
                  <a:pos x="38" y="135"/>
                </a:cxn>
                <a:cxn ang="0">
                  <a:pos x="28" y="122"/>
                </a:cxn>
                <a:cxn ang="0">
                  <a:pos x="49" y="122"/>
                </a:cxn>
                <a:cxn ang="0">
                  <a:pos x="66" y="113"/>
                </a:cxn>
                <a:cxn ang="0">
                  <a:pos x="60" y="101"/>
                </a:cxn>
                <a:cxn ang="0">
                  <a:pos x="51" y="88"/>
                </a:cxn>
                <a:cxn ang="0">
                  <a:pos x="60" y="77"/>
                </a:cxn>
                <a:cxn ang="0">
                  <a:pos x="68" y="69"/>
                </a:cxn>
                <a:cxn ang="0">
                  <a:pos x="53" y="61"/>
                </a:cxn>
                <a:cxn ang="0">
                  <a:pos x="51" y="50"/>
                </a:cxn>
                <a:cxn ang="0">
                  <a:pos x="60" y="42"/>
                </a:cxn>
                <a:cxn ang="0">
                  <a:pos x="60" y="27"/>
                </a:cxn>
                <a:cxn ang="0">
                  <a:pos x="55" y="21"/>
                </a:cxn>
                <a:cxn ang="0">
                  <a:pos x="34" y="31"/>
                </a:cxn>
                <a:cxn ang="0">
                  <a:pos x="13" y="33"/>
                </a:cxn>
                <a:cxn ang="0">
                  <a:pos x="15" y="23"/>
                </a:cxn>
                <a:cxn ang="0">
                  <a:pos x="30" y="16"/>
                </a:cxn>
                <a:cxn ang="0">
                  <a:pos x="57" y="10"/>
                </a:cxn>
                <a:cxn ang="0">
                  <a:pos x="72" y="16"/>
                </a:cxn>
                <a:cxn ang="0">
                  <a:pos x="87" y="21"/>
                </a:cxn>
                <a:cxn ang="0">
                  <a:pos x="60" y="0"/>
                </a:cxn>
              </a:cxnLst>
              <a:rect l="0" t="0" r="r" b="b"/>
              <a:pathLst>
                <a:path w="154" h="172">
                  <a:moveTo>
                    <a:pt x="60" y="0"/>
                  </a:moveTo>
                  <a:lnTo>
                    <a:pt x="58" y="0"/>
                  </a:lnTo>
                  <a:lnTo>
                    <a:pt x="55" y="0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38" y="2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20" y="12"/>
                  </a:lnTo>
                  <a:lnTo>
                    <a:pt x="7" y="18"/>
                  </a:lnTo>
                  <a:lnTo>
                    <a:pt x="5" y="23"/>
                  </a:lnTo>
                  <a:lnTo>
                    <a:pt x="0" y="31"/>
                  </a:lnTo>
                  <a:lnTo>
                    <a:pt x="5" y="40"/>
                  </a:lnTo>
                  <a:lnTo>
                    <a:pt x="13" y="42"/>
                  </a:lnTo>
                  <a:lnTo>
                    <a:pt x="22" y="42"/>
                  </a:lnTo>
                  <a:lnTo>
                    <a:pt x="32" y="40"/>
                  </a:lnTo>
                  <a:lnTo>
                    <a:pt x="38" y="37"/>
                  </a:lnTo>
                  <a:lnTo>
                    <a:pt x="39" y="35"/>
                  </a:lnTo>
                  <a:lnTo>
                    <a:pt x="45" y="33"/>
                  </a:lnTo>
                  <a:lnTo>
                    <a:pt x="47" y="31"/>
                  </a:lnTo>
                  <a:lnTo>
                    <a:pt x="51" y="31"/>
                  </a:lnTo>
                  <a:lnTo>
                    <a:pt x="51" y="40"/>
                  </a:lnTo>
                  <a:lnTo>
                    <a:pt x="47" y="42"/>
                  </a:lnTo>
                  <a:lnTo>
                    <a:pt x="41" y="50"/>
                  </a:lnTo>
                  <a:lnTo>
                    <a:pt x="38" y="56"/>
                  </a:lnTo>
                  <a:lnTo>
                    <a:pt x="41" y="63"/>
                  </a:lnTo>
                  <a:lnTo>
                    <a:pt x="45" y="71"/>
                  </a:lnTo>
                  <a:lnTo>
                    <a:pt x="47" y="73"/>
                  </a:lnTo>
                  <a:lnTo>
                    <a:pt x="45" y="73"/>
                  </a:lnTo>
                  <a:lnTo>
                    <a:pt x="41" y="77"/>
                  </a:lnTo>
                  <a:lnTo>
                    <a:pt x="39" y="82"/>
                  </a:lnTo>
                  <a:lnTo>
                    <a:pt x="38" y="88"/>
                  </a:lnTo>
                  <a:lnTo>
                    <a:pt x="38" y="96"/>
                  </a:lnTo>
                  <a:lnTo>
                    <a:pt x="41" y="101"/>
                  </a:lnTo>
                  <a:lnTo>
                    <a:pt x="47" y="107"/>
                  </a:lnTo>
                  <a:lnTo>
                    <a:pt x="51" y="109"/>
                  </a:lnTo>
                  <a:lnTo>
                    <a:pt x="45" y="109"/>
                  </a:lnTo>
                  <a:lnTo>
                    <a:pt x="36" y="111"/>
                  </a:lnTo>
                  <a:lnTo>
                    <a:pt x="26" y="111"/>
                  </a:lnTo>
                  <a:lnTo>
                    <a:pt x="19" y="113"/>
                  </a:lnTo>
                  <a:lnTo>
                    <a:pt x="15" y="113"/>
                  </a:lnTo>
                  <a:lnTo>
                    <a:pt x="15" y="118"/>
                  </a:lnTo>
                  <a:lnTo>
                    <a:pt x="17" y="122"/>
                  </a:lnTo>
                  <a:lnTo>
                    <a:pt x="20" y="132"/>
                  </a:lnTo>
                  <a:lnTo>
                    <a:pt x="26" y="137"/>
                  </a:lnTo>
                  <a:lnTo>
                    <a:pt x="32" y="143"/>
                  </a:lnTo>
                  <a:lnTo>
                    <a:pt x="38" y="145"/>
                  </a:lnTo>
                  <a:lnTo>
                    <a:pt x="47" y="145"/>
                  </a:lnTo>
                  <a:lnTo>
                    <a:pt x="57" y="141"/>
                  </a:lnTo>
                  <a:lnTo>
                    <a:pt x="66" y="139"/>
                  </a:lnTo>
                  <a:lnTo>
                    <a:pt x="72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9" y="139"/>
                  </a:lnTo>
                  <a:lnTo>
                    <a:pt x="85" y="141"/>
                  </a:lnTo>
                  <a:lnTo>
                    <a:pt x="93" y="145"/>
                  </a:lnTo>
                  <a:lnTo>
                    <a:pt x="104" y="145"/>
                  </a:lnTo>
                  <a:lnTo>
                    <a:pt x="114" y="145"/>
                  </a:lnTo>
                  <a:lnTo>
                    <a:pt x="119" y="143"/>
                  </a:lnTo>
                  <a:lnTo>
                    <a:pt x="123" y="143"/>
                  </a:lnTo>
                  <a:lnTo>
                    <a:pt x="146" y="172"/>
                  </a:lnTo>
                  <a:lnTo>
                    <a:pt x="154" y="162"/>
                  </a:lnTo>
                  <a:lnTo>
                    <a:pt x="150" y="156"/>
                  </a:lnTo>
                  <a:lnTo>
                    <a:pt x="140" y="147"/>
                  </a:lnTo>
                  <a:lnTo>
                    <a:pt x="131" y="137"/>
                  </a:lnTo>
                  <a:lnTo>
                    <a:pt x="125" y="135"/>
                  </a:lnTo>
                  <a:lnTo>
                    <a:pt x="121" y="135"/>
                  </a:lnTo>
                  <a:lnTo>
                    <a:pt x="117" y="137"/>
                  </a:lnTo>
                  <a:lnTo>
                    <a:pt x="112" y="137"/>
                  </a:lnTo>
                  <a:lnTo>
                    <a:pt x="104" y="137"/>
                  </a:lnTo>
                  <a:lnTo>
                    <a:pt x="95" y="137"/>
                  </a:lnTo>
                  <a:lnTo>
                    <a:pt x="89" y="135"/>
                  </a:lnTo>
                  <a:lnTo>
                    <a:pt x="83" y="128"/>
                  </a:lnTo>
                  <a:lnTo>
                    <a:pt x="79" y="126"/>
                  </a:lnTo>
                  <a:lnTo>
                    <a:pt x="76" y="126"/>
                  </a:lnTo>
                  <a:lnTo>
                    <a:pt x="72" y="130"/>
                  </a:lnTo>
                  <a:lnTo>
                    <a:pt x="66" y="132"/>
                  </a:lnTo>
                  <a:lnTo>
                    <a:pt x="60" y="135"/>
                  </a:lnTo>
                  <a:lnTo>
                    <a:pt x="53" y="135"/>
                  </a:lnTo>
                  <a:lnTo>
                    <a:pt x="45" y="137"/>
                  </a:lnTo>
                  <a:lnTo>
                    <a:pt x="38" y="135"/>
                  </a:lnTo>
                  <a:lnTo>
                    <a:pt x="36" y="135"/>
                  </a:lnTo>
                  <a:lnTo>
                    <a:pt x="30" y="128"/>
                  </a:lnTo>
                  <a:lnTo>
                    <a:pt x="28" y="122"/>
                  </a:lnTo>
                  <a:lnTo>
                    <a:pt x="32" y="120"/>
                  </a:lnTo>
                  <a:lnTo>
                    <a:pt x="41" y="120"/>
                  </a:lnTo>
                  <a:lnTo>
                    <a:pt x="49" y="122"/>
                  </a:lnTo>
                  <a:lnTo>
                    <a:pt x="57" y="122"/>
                  </a:lnTo>
                  <a:lnTo>
                    <a:pt x="60" y="116"/>
                  </a:lnTo>
                  <a:lnTo>
                    <a:pt x="66" y="113"/>
                  </a:lnTo>
                  <a:lnTo>
                    <a:pt x="68" y="107"/>
                  </a:lnTo>
                  <a:lnTo>
                    <a:pt x="68" y="103"/>
                  </a:lnTo>
                  <a:lnTo>
                    <a:pt x="60" y="101"/>
                  </a:lnTo>
                  <a:lnTo>
                    <a:pt x="55" y="97"/>
                  </a:lnTo>
                  <a:lnTo>
                    <a:pt x="51" y="92"/>
                  </a:lnTo>
                  <a:lnTo>
                    <a:pt x="51" y="88"/>
                  </a:lnTo>
                  <a:lnTo>
                    <a:pt x="51" y="82"/>
                  </a:lnTo>
                  <a:lnTo>
                    <a:pt x="55" y="78"/>
                  </a:lnTo>
                  <a:lnTo>
                    <a:pt x="60" y="77"/>
                  </a:lnTo>
                  <a:lnTo>
                    <a:pt x="66" y="77"/>
                  </a:lnTo>
                  <a:lnTo>
                    <a:pt x="68" y="71"/>
                  </a:lnTo>
                  <a:lnTo>
                    <a:pt x="68" y="69"/>
                  </a:lnTo>
                  <a:lnTo>
                    <a:pt x="60" y="69"/>
                  </a:lnTo>
                  <a:lnTo>
                    <a:pt x="57" y="67"/>
                  </a:lnTo>
                  <a:lnTo>
                    <a:pt x="53" y="61"/>
                  </a:lnTo>
                  <a:lnTo>
                    <a:pt x="51" y="57"/>
                  </a:lnTo>
                  <a:lnTo>
                    <a:pt x="47" y="52"/>
                  </a:lnTo>
                  <a:lnTo>
                    <a:pt x="51" y="50"/>
                  </a:lnTo>
                  <a:lnTo>
                    <a:pt x="53" y="46"/>
                  </a:lnTo>
                  <a:lnTo>
                    <a:pt x="57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2" y="33"/>
                  </a:lnTo>
                  <a:lnTo>
                    <a:pt x="60" y="27"/>
                  </a:lnTo>
                  <a:lnTo>
                    <a:pt x="58" y="21"/>
                  </a:lnTo>
                  <a:lnTo>
                    <a:pt x="57" y="21"/>
                  </a:lnTo>
                  <a:lnTo>
                    <a:pt x="55" y="21"/>
                  </a:lnTo>
                  <a:lnTo>
                    <a:pt x="47" y="23"/>
                  </a:lnTo>
                  <a:lnTo>
                    <a:pt x="39" y="27"/>
                  </a:lnTo>
                  <a:lnTo>
                    <a:pt x="34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3" y="33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5" y="23"/>
                  </a:lnTo>
                  <a:lnTo>
                    <a:pt x="20" y="21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9" y="12"/>
                  </a:lnTo>
                  <a:lnTo>
                    <a:pt x="49" y="10"/>
                  </a:lnTo>
                  <a:lnTo>
                    <a:pt x="57" y="10"/>
                  </a:lnTo>
                  <a:lnTo>
                    <a:pt x="60" y="10"/>
                  </a:lnTo>
                  <a:lnTo>
                    <a:pt x="66" y="14"/>
                  </a:lnTo>
                  <a:lnTo>
                    <a:pt x="72" y="16"/>
                  </a:lnTo>
                  <a:lnTo>
                    <a:pt x="78" y="18"/>
                  </a:lnTo>
                  <a:lnTo>
                    <a:pt x="81" y="21"/>
                  </a:lnTo>
                  <a:lnTo>
                    <a:pt x="87" y="21"/>
                  </a:lnTo>
                  <a:lnTo>
                    <a:pt x="91" y="21"/>
                  </a:lnTo>
                  <a:lnTo>
                    <a:pt x="93" y="23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8" name="Freeform 910"/>
            <p:cNvSpPr>
              <a:spLocks/>
            </p:cNvSpPr>
            <p:nvPr/>
          </p:nvSpPr>
          <p:spPr bwMode="auto">
            <a:xfrm>
              <a:off x="3735387" y="4581526"/>
              <a:ext cx="100012" cy="138113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16" y="6"/>
                </a:cxn>
                <a:cxn ang="0">
                  <a:pos x="21" y="9"/>
                </a:cxn>
                <a:cxn ang="0">
                  <a:pos x="25" y="21"/>
                </a:cxn>
                <a:cxn ang="0">
                  <a:pos x="27" y="34"/>
                </a:cxn>
                <a:cxn ang="0">
                  <a:pos x="33" y="46"/>
                </a:cxn>
                <a:cxn ang="0">
                  <a:pos x="42" y="59"/>
                </a:cxn>
                <a:cxn ang="0">
                  <a:pos x="63" y="76"/>
                </a:cxn>
                <a:cxn ang="0">
                  <a:pos x="71" y="87"/>
                </a:cxn>
                <a:cxn ang="0">
                  <a:pos x="73" y="99"/>
                </a:cxn>
                <a:cxn ang="0">
                  <a:pos x="76" y="114"/>
                </a:cxn>
                <a:cxn ang="0">
                  <a:pos x="78" y="125"/>
                </a:cxn>
                <a:cxn ang="0">
                  <a:pos x="82" y="131"/>
                </a:cxn>
                <a:cxn ang="0">
                  <a:pos x="94" y="144"/>
                </a:cxn>
                <a:cxn ang="0">
                  <a:pos x="107" y="158"/>
                </a:cxn>
                <a:cxn ang="0">
                  <a:pos x="116" y="169"/>
                </a:cxn>
                <a:cxn ang="0">
                  <a:pos x="128" y="162"/>
                </a:cxn>
                <a:cxn ang="0">
                  <a:pos x="120" y="156"/>
                </a:cxn>
                <a:cxn ang="0">
                  <a:pos x="107" y="143"/>
                </a:cxn>
                <a:cxn ang="0">
                  <a:pos x="92" y="129"/>
                </a:cxn>
                <a:cxn ang="0">
                  <a:pos x="86" y="124"/>
                </a:cxn>
                <a:cxn ang="0">
                  <a:pos x="82" y="116"/>
                </a:cxn>
                <a:cxn ang="0">
                  <a:pos x="82" y="103"/>
                </a:cxn>
                <a:cxn ang="0">
                  <a:pos x="80" y="89"/>
                </a:cxn>
                <a:cxn ang="0">
                  <a:pos x="80" y="80"/>
                </a:cxn>
                <a:cxn ang="0">
                  <a:pos x="75" y="70"/>
                </a:cxn>
                <a:cxn ang="0">
                  <a:pos x="73" y="55"/>
                </a:cxn>
                <a:cxn ang="0">
                  <a:pos x="73" y="44"/>
                </a:cxn>
                <a:cxn ang="0">
                  <a:pos x="75" y="36"/>
                </a:cxn>
                <a:cxn ang="0">
                  <a:pos x="76" y="17"/>
                </a:cxn>
                <a:cxn ang="0">
                  <a:pos x="78" y="6"/>
                </a:cxn>
                <a:cxn ang="0">
                  <a:pos x="73" y="13"/>
                </a:cxn>
                <a:cxn ang="0">
                  <a:pos x="71" y="25"/>
                </a:cxn>
                <a:cxn ang="0">
                  <a:pos x="67" y="42"/>
                </a:cxn>
                <a:cxn ang="0">
                  <a:pos x="65" y="63"/>
                </a:cxn>
                <a:cxn ang="0">
                  <a:pos x="54" y="55"/>
                </a:cxn>
                <a:cxn ang="0">
                  <a:pos x="42" y="42"/>
                </a:cxn>
                <a:cxn ang="0">
                  <a:pos x="38" y="23"/>
                </a:cxn>
                <a:cxn ang="0">
                  <a:pos x="33" y="9"/>
                </a:cxn>
                <a:cxn ang="0">
                  <a:pos x="14" y="2"/>
                </a:cxn>
                <a:cxn ang="0">
                  <a:pos x="0" y="2"/>
                </a:cxn>
                <a:cxn ang="0">
                  <a:pos x="2" y="11"/>
                </a:cxn>
              </a:cxnLst>
              <a:rect l="0" t="0" r="r" b="b"/>
              <a:pathLst>
                <a:path w="128" h="173">
                  <a:moveTo>
                    <a:pt x="2" y="11"/>
                  </a:moveTo>
                  <a:lnTo>
                    <a:pt x="4" y="9"/>
                  </a:lnTo>
                  <a:lnTo>
                    <a:pt x="10" y="8"/>
                  </a:lnTo>
                  <a:lnTo>
                    <a:pt x="16" y="6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15"/>
                  </a:lnTo>
                  <a:lnTo>
                    <a:pt x="25" y="21"/>
                  </a:lnTo>
                  <a:lnTo>
                    <a:pt x="27" y="28"/>
                  </a:lnTo>
                  <a:lnTo>
                    <a:pt x="27" y="34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7" y="51"/>
                  </a:lnTo>
                  <a:lnTo>
                    <a:pt x="42" y="59"/>
                  </a:lnTo>
                  <a:lnTo>
                    <a:pt x="54" y="68"/>
                  </a:lnTo>
                  <a:lnTo>
                    <a:pt x="63" y="76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3" y="93"/>
                  </a:lnTo>
                  <a:lnTo>
                    <a:pt x="73" y="99"/>
                  </a:lnTo>
                  <a:lnTo>
                    <a:pt x="76" y="106"/>
                  </a:lnTo>
                  <a:lnTo>
                    <a:pt x="76" y="114"/>
                  </a:lnTo>
                  <a:lnTo>
                    <a:pt x="76" y="120"/>
                  </a:lnTo>
                  <a:lnTo>
                    <a:pt x="78" y="125"/>
                  </a:lnTo>
                  <a:lnTo>
                    <a:pt x="80" y="129"/>
                  </a:lnTo>
                  <a:lnTo>
                    <a:pt x="82" y="131"/>
                  </a:lnTo>
                  <a:lnTo>
                    <a:pt x="86" y="137"/>
                  </a:lnTo>
                  <a:lnTo>
                    <a:pt x="94" y="144"/>
                  </a:lnTo>
                  <a:lnTo>
                    <a:pt x="101" y="152"/>
                  </a:lnTo>
                  <a:lnTo>
                    <a:pt x="107" y="158"/>
                  </a:lnTo>
                  <a:lnTo>
                    <a:pt x="113" y="165"/>
                  </a:lnTo>
                  <a:lnTo>
                    <a:pt x="116" y="169"/>
                  </a:lnTo>
                  <a:lnTo>
                    <a:pt x="118" y="173"/>
                  </a:lnTo>
                  <a:lnTo>
                    <a:pt x="128" y="162"/>
                  </a:lnTo>
                  <a:lnTo>
                    <a:pt x="126" y="160"/>
                  </a:lnTo>
                  <a:lnTo>
                    <a:pt x="120" y="156"/>
                  </a:lnTo>
                  <a:lnTo>
                    <a:pt x="113" y="148"/>
                  </a:lnTo>
                  <a:lnTo>
                    <a:pt x="107" y="143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6" y="124"/>
                  </a:lnTo>
                  <a:lnTo>
                    <a:pt x="86" y="124"/>
                  </a:lnTo>
                  <a:lnTo>
                    <a:pt x="84" y="120"/>
                  </a:lnTo>
                  <a:lnTo>
                    <a:pt x="82" y="116"/>
                  </a:lnTo>
                  <a:lnTo>
                    <a:pt x="82" y="108"/>
                  </a:lnTo>
                  <a:lnTo>
                    <a:pt x="82" y="103"/>
                  </a:lnTo>
                  <a:lnTo>
                    <a:pt x="80" y="95"/>
                  </a:lnTo>
                  <a:lnTo>
                    <a:pt x="80" y="89"/>
                  </a:lnTo>
                  <a:lnTo>
                    <a:pt x="80" y="84"/>
                  </a:lnTo>
                  <a:lnTo>
                    <a:pt x="80" y="80"/>
                  </a:lnTo>
                  <a:lnTo>
                    <a:pt x="75" y="72"/>
                  </a:lnTo>
                  <a:lnTo>
                    <a:pt x="75" y="70"/>
                  </a:lnTo>
                  <a:lnTo>
                    <a:pt x="73" y="66"/>
                  </a:lnTo>
                  <a:lnTo>
                    <a:pt x="73" y="55"/>
                  </a:lnTo>
                  <a:lnTo>
                    <a:pt x="73" y="49"/>
                  </a:lnTo>
                  <a:lnTo>
                    <a:pt x="73" y="44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5" y="28"/>
                  </a:lnTo>
                  <a:lnTo>
                    <a:pt x="76" y="17"/>
                  </a:lnTo>
                  <a:lnTo>
                    <a:pt x="78" y="9"/>
                  </a:lnTo>
                  <a:lnTo>
                    <a:pt x="78" y="6"/>
                  </a:lnTo>
                  <a:lnTo>
                    <a:pt x="76" y="8"/>
                  </a:lnTo>
                  <a:lnTo>
                    <a:pt x="73" y="13"/>
                  </a:lnTo>
                  <a:lnTo>
                    <a:pt x="71" y="17"/>
                  </a:lnTo>
                  <a:lnTo>
                    <a:pt x="71" y="25"/>
                  </a:lnTo>
                  <a:lnTo>
                    <a:pt x="67" y="32"/>
                  </a:lnTo>
                  <a:lnTo>
                    <a:pt x="67" y="42"/>
                  </a:lnTo>
                  <a:lnTo>
                    <a:pt x="65" y="51"/>
                  </a:lnTo>
                  <a:lnTo>
                    <a:pt x="65" y="63"/>
                  </a:lnTo>
                  <a:lnTo>
                    <a:pt x="61" y="59"/>
                  </a:lnTo>
                  <a:lnTo>
                    <a:pt x="54" y="55"/>
                  </a:lnTo>
                  <a:lnTo>
                    <a:pt x="46" y="49"/>
                  </a:lnTo>
                  <a:lnTo>
                    <a:pt x="42" y="42"/>
                  </a:lnTo>
                  <a:lnTo>
                    <a:pt x="40" y="30"/>
                  </a:lnTo>
                  <a:lnTo>
                    <a:pt x="38" y="23"/>
                  </a:lnTo>
                  <a:lnTo>
                    <a:pt x="37" y="15"/>
                  </a:lnTo>
                  <a:lnTo>
                    <a:pt x="33" y="9"/>
                  </a:lnTo>
                  <a:lnTo>
                    <a:pt x="25" y="4"/>
                  </a:lnTo>
                  <a:lnTo>
                    <a:pt x="1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9" name="Freeform 911"/>
            <p:cNvSpPr>
              <a:spLocks/>
            </p:cNvSpPr>
            <p:nvPr/>
          </p:nvSpPr>
          <p:spPr bwMode="auto">
            <a:xfrm>
              <a:off x="3736975" y="4538663"/>
              <a:ext cx="34925" cy="2222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40" y="0"/>
                </a:cxn>
                <a:cxn ang="0">
                  <a:pos x="44" y="2"/>
                </a:cxn>
                <a:cxn ang="0">
                  <a:pos x="44" y="9"/>
                </a:cxn>
                <a:cxn ang="0">
                  <a:pos x="40" y="9"/>
                </a:cxn>
                <a:cxn ang="0">
                  <a:pos x="35" y="13"/>
                </a:cxn>
                <a:cxn ang="0">
                  <a:pos x="29" y="17"/>
                </a:cxn>
                <a:cxn ang="0">
                  <a:pos x="21" y="21"/>
                </a:cxn>
                <a:cxn ang="0">
                  <a:pos x="14" y="23"/>
                </a:cxn>
                <a:cxn ang="0">
                  <a:pos x="6" y="26"/>
                </a:cxn>
                <a:cxn ang="0">
                  <a:pos x="2" y="28"/>
                </a:cxn>
                <a:cxn ang="0">
                  <a:pos x="0" y="28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44" h="28">
                  <a:moveTo>
                    <a:pt x="0" y="15"/>
                  </a:moveTo>
                  <a:lnTo>
                    <a:pt x="40" y="0"/>
                  </a:lnTo>
                  <a:lnTo>
                    <a:pt x="44" y="2"/>
                  </a:lnTo>
                  <a:lnTo>
                    <a:pt x="44" y="9"/>
                  </a:lnTo>
                  <a:lnTo>
                    <a:pt x="40" y="9"/>
                  </a:lnTo>
                  <a:lnTo>
                    <a:pt x="35" y="13"/>
                  </a:lnTo>
                  <a:lnTo>
                    <a:pt x="29" y="17"/>
                  </a:lnTo>
                  <a:lnTo>
                    <a:pt x="21" y="21"/>
                  </a:lnTo>
                  <a:lnTo>
                    <a:pt x="14" y="23"/>
                  </a:lnTo>
                  <a:lnTo>
                    <a:pt x="6" y="26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0" name="Freeform 912"/>
            <p:cNvSpPr>
              <a:spLocks/>
            </p:cNvSpPr>
            <p:nvPr/>
          </p:nvSpPr>
          <p:spPr bwMode="auto">
            <a:xfrm>
              <a:off x="3794125" y="4510088"/>
              <a:ext cx="300037" cy="495300"/>
            </a:xfrm>
            <a:custGeom>
              <a:avLst/>
              <a:gdLst/>
              <a:ahLst/>
              <a:cxnLst>
                <a:cxn ang="0">
                  <a:pos x="180" y="30"/>
                </a:cxn>
                <a:cxn ang="0">
                  <a:pos x="150" y="59"/>
                </a:cxn>
                <a:cxn ang="0">
                  <a:pos x="106" y="112"/>
                </a:cxn>
                <a:cxn ang="0">
                  <a:pos x="66" y="184"/>
                </a:cxn>
                <a:cxn ang="0">
                  <a:pos x="57" y="234"/>
                </a:cxn>
                <a:cxn ang="0">
                  <a:pos x="66" y="220"/>
                </a:cxn>
                <a:cxn ang="0">
                  <a:pos x="76" y="195"/>
                </a:cxn>
                <a:cxn ang="0">
                  <a:pos x="104" y="140"/>
                </a:cxn>
                <a:cxn ang="0">
                  <a:pos x="144" y="79"/>
                </a:cxn>
                <a:cxn ang="0">
                  <a:pos x="192" y="34"/>
                </a:cxn>
                <a:cxn ang="0">
                  <a:pos x="214" y="51"/>
                </a:cxn>
                <a:cxn ang="0">
                  <a:pos x="264" y="91"/>
                </a:cxn>
                <a:cxn ang="0">
                  <a:pos x="319" y="137"/>
                </a:cxn>
                <a:cxn ang="0">
                  <a:pos x="353" y="175"/>
                </a:cxn>
                <a:cxn ang="0">
                  <a:pos x="368" y="201"/>
                </a:cxn>
                <a:cxn ang="0">
                  <a:pos x="359" y="220"/>
                </a:cxn>
                <a:cxn ang="0">
                  <a:pos x="334" y="279"/>
                </a:cxn>
                <a:cxn ang="0">
                  <a:pos x="302" y="359"/>
                </a:cxn>
                <a:cxn ang="0">
                  <a:pos x="273" y="426"/>
                </a:cxn>
                <a:cxn ang="0">
                  <a:pos x="262" y="454"/>
                </a:cxn>
                <a:cxn ang="0">
                  <a:pos x="254" y="498"/>
                </a:cxn>
                <a:cxn ang="0">
                  <a:pos x="245" y="545"/>
                </a:cxn>
                <a:cxn ang="0">
                  <a:pos x="233" y="585"/>
                </a:cxn>
                <a:cxn ang="0">
                  <a:pos x="211" y="604"/>
                </a:cxn>
                <a:cxn ang="0">
                  <a:pos x="178" y="614"/>
                </a:cxn>
                <a:cxn ang="0">
                  <a:pos x="146" y="591"/>
                </a:cxn>
                <a:cxn ang="0">
                  <a:pos x="112" y="557"/>
                </a:cxn>
                <a:cxn ang="0">
                  <a:pos x="87" y="524"/>
                </a:cxn>
                <a:cxn ang="0">
                  <a:pos x="53" y="475"/>
                </a:cxn>
                <a:cxn ang="0">
                  <a:pos x="19" y="426"/>
                </a:cxn>
                <a:cxn ang="0">
                  <a:pos x="3" y="405"/>
                </a:cxn>
                <a:cxn ang="0">
                  <a:pos x="7" y="424"/>
                </a:cxn>
                <a:cxn ang="0">
                  <a:pos x="39" y="469"/>
                </a:cxn>
                <a:cxn ang="0">
                  <a:pos x="78" y="524"/>
                </a:cxn>
                <a:cxn ang="0">
                  <a:pos x="104" y="564"/>
                </a:cxn>
                <a:cxn ang="0">
                  <a:pos x="129" y="599"/>
                </a:cxn>
                <a:cxn ang="0">
                  <a:pos x="161" y="621"/>
                </a:cxn>
                <a:cxn ang="0">
                  <a:pos x="194" y="621"/>
                </a:cxn>
                <a:cxn ang="0">
                  <a:pos x="228" y="601"/>
                </a:cxn>
                <a:cxn ang="0">
                  <a:pos x="247" y="574"/>
                </a:cxn>
                <a:cxn ang="0">
                  <a:pos x="256" y="544"/>
                </a:cxn>
                <a:cxn ang="0">
                  <a:pos x="260" y="521"/>
                </a:cxn>
                <a:cxn ang="0">
                  <a:pos x="266" y="488"/>
                </a:cxn>
                <a:cxn ang="0">
                  <a:pos x="273" y="464"/>
                </a:cxn>
                <a:cxn ang="0">
                  <a:pos x="283" y="429"/>
                </a:cxn>
                <a:cxn ang="0">
                  <a:pos x="296" y="391"/>
                </a:cxn>
                <a:cxn ang="0">
                  <a:pos x="325" y="327"/>
                </a:cxn>
                <a:cxn ang="0">
                  <a:pos x="353" y="256"/>
                </a:cxn>
                <a:cxn ang="0">
                  <a:pos x="372" y="215"/>
                </a:cxn>
                <a:cxn ang="0">
                  <a:pos x="378" y="199"/>
                </a:cxn>
                <a:cxn ang="0">
                  <a:pos x="357" y="169"/>
                </a:cxn>
                <a:cxn ang="0">
                  <a:pos x="306" y="116"/>
                </a:cxn>
                <a:cxn ang="0">
                  <a:pos x="247" y="59"/>
                </a:cxn>
                <a:cxn ang="0">
                  <a:pos x="209" y="26"/>
                </a:cxn>
                <a:cxn ang="0">
                  <a:pos x="192" y="0"/>
                </a:cxn>
              </a:cxnLst>
              <a:rect l="0" t="0" r="r" b="b"/>
              <a:pathLst>
                <a:path w="378" h="623">
                  <a:moveTo>
                    <a:pt x="182" y="11"/>
                  </a:moveTo>
                  <a:lnTo>
                    <a:pt x="186" y="26"/>
                  </a:lnTo>
                  <a:lnTo>
                    <a:pt x="184" y="26"/>
                  </a:lnTo>
                  <a:lnTo>
                    <a:pt x="180" y="30"/>
                  </a:lnTo>
                  <a:lnTo>
                    <a:pt x="174" y="34"/>
                  </a:lnTo>
                  <a:lnTo>
                    <a:pt x="169" y="41"/>
                  </a:lnTo>
                  <a:lnTo>
                    <a:pt x="159" y="49"/>
                  </a:lnTo>
                  <a:lnTo>
                    <a:pt x="150" y="59"/>
                  </a:lnTo>
                  <a:lnTo>
                    <a:pt x="138" y="70"/>
                  </a:lnTo>
                  <a:lnTo>
                    <a:pt x="131" y="83"/>
                  </a:lnTo>
                  <a:lnTo>
                    <a:pt x="117" y="97"/>
                  </a:lnTo>
                  <a:lnTo>
                    <a:pt x="106" y="112"/>
                  </a:lnTo>
                  <a:lnTo>
                    <a:pt x="97" y="129"/>
                  </a:lnTo>
                  <a:lnTo>
                    <a:pt x="85" y="146"/>
                  </a:lnTo>
                  <a:lnTo>
                    <a:pt x="74" y="163"/>
                  </a:lnTo>
                  <a:lnTo>
                    <a:pt x="66" y="184"/>
                  </a:lnTo>
                  <a:lnTo>
                    <a:pt x="59" y="203"/>
                  </a:lnTo>
                  <a:lnTo>
                    <a:pt x="53" y="224"/>
                  </a:lnTo>
                  <a:lnTo>
                    <a:pt x="53" y="228"/>
                  </a:lnTo>
                  <a:lnTo>
                    <a:pt x="57" y="234"/>
                  </a:lnTo>
                  <a:lnTo>
                    <a:pt x="59" y="232"/>
                  </a:lnTo>
                  <a:lnTo>
                    <a:pt x="62" y="226"/>
                  </a:lnTo>
                  <a:lnTo>
                    <a:pt x="64" y="220"/>
                  </a:lnTo>
                  <a:lnTo>
                    <a:pt x="66" y="220"/>
                  </a:lnTo>
                  <a:lnTo>
                    <a:pt x="66" y="216"/>
                  </a:lnTo>
                  <a:lnTo>
                    <a:pt x="68" y="213"/>
                  </a:lnTo>
                  <a:lnTo>
                    <a:pt x="70" y="205"/>
                  </a:lnTo>
                  <a:lnTo>
                    <a:pt x="76" y="195"/>
                  </a:lnTo>
                  <a:lnTo>
                    <a:pt x="81" y="182"/>
                  </a:lnTo>
                  <a:lnTo>
                    <a:pt x="87" y="169"/>
                  </a:lnTo>
                  <a:lnTo>
                    <a:pt x="95" y="156"/>
                  </a:lnTo>
                  <a:lnTo>
                    <a:pt x="104" y="140"/>
                  </a:lnTo>
                  <a:lnTo>
                    <a:pt x="112" y="125"/>
                  </a:lnTo>
                  <a:lnTo>
                    <a:pt x="121" y="108"/>
                  </a:lnTo>
                  <a:lnTo>
                    <a:pt x="133" y="93"/>
                  </a:lnTo>
                  <a:lnTo>
                    <a:pt x="144" y="79"/>
                  </a:lnTo>
                  <a:lnTo>
                    <a:pt x="154" y="64"/>
                  </a:lnTo>
                  <a:lnTo>
                    <a:pt x="167" y="53"/>
                  </a:lnTo>
                  <a:lnTo>
                    <a:pt x="178" y="41"/>
                  </a:lnTo>
                  <a:lnTo>
                    <a:pt x="192" y="34"/>
                  </a:lnTo>
                  <a:lnTo>
                    <a:pt x="194" y="34"/>
                  </a:lnTo>
                  <a:lnTo>
                    <a:pt x="197" y="38"/>
                  </a:lnTo>
                  <a:lnTo>
                    <a:pt x="203" y="41"/>
                  </a:lnTo>
                  <a:lnTo>
                    <a:pt x="214" y="51"/>
                  </a:lnTo>
                  <a:lnTo>
                    <a:pt x="224" y="59"/>
                  </a:lnTo>
                  <a:lnTo>
                    <a:pt x="237" y="68"/>
                  </a:lnTo>
                  <a:lnTo>
                    <a:pt x="251" y="79"/>
                  </a:lnTo>
                  <a:lnTo>
                    <a:pt x="264" y="91"/>
                  </a:lnTo>
                  <a:lnTo>
                    <a:pt x="279" y="100"/>
                  </a:lnTo>
                  <a:lnTo>
                    <a:pt x="292" y="114"/>
                  </a:lnTo>
                  <a:lnTo>
                    <a:pt x="306" y="125"/>
                  </a:lnTo>
                  <a:lnTo>
                    <a:pt x="319" y="137"/>
                  </a:lnTo>
                  <a:lnTo>
                    <a:pt x="329" y="146"/>
                  </a:lnTo>
                  <a:lnTo>
                    <a:pt x="340" y="156"/>
                  </a:lnTo>
                  <a:lnTo>
                    <a:pt x="348" y="165"/>
                  </a:lnTo>
                  <a:lnTo>
                    <a:pt x="353" y="175"/>
                  </a:lnTo>
                  <a:lnTo>
                    <a:pt x="359" y="184"/>
                  </a:lnTo>
                  <a:lnTo>
                    <a:pt x="363" y="192"/>
                  </a:lnTo>
                  <a:lnTo>
                    <a:pt x="367" y="197"/>
                  </a:lnTo>
                  <a:lnTo>
                    <a:pt x="368" y="201"/>
                  </a:lnTo>
                  <a:lnTo>
                    <a:pt x="367" y="207"/>
                  </a:lnTo>
                  <a:lnTo>
                    <a:pt x="367" y="211"/>
                  </a:lnTo>
                  <a:lnTo>
                    <a:pt x="363" y="213"/>
                  </a:lnTo>
                  <a:lnTo>
                    <a:pt x="359" y="220"/>
                  </a:lnTo>
                  <a:lnTo>
                    <a:pt x="355" y="230"/>
                  </a:lnTo>
                  <a:lnTo>
                    <a:pt x="351" y="245"/>
                  </a:lnTo>
                  <a:lnTo>
                    <a:pt x="342" y="260"/>
                  </a:lnTo>
                  <a:lnTo>
                    <a:pt x="334" y="279"/>
                  </a:lnTo>
                  <a:lnTo>
                    <a:pt x="327" y="298"/>
                  </a:lnTo>
                  <a:lnTo>
                    <a:pt x="319" y="319"/>
                  </a:lnTo>
                  <a:lnTo>
                    <a:pt x="311" y="340"/>
                  </a:lnTo>
                  <a:lnTo>
                    <a:pt x="302" y="359"/>
                  </a:lnTo>
                  <a:lnTo>
                    <a:pt x="292" y="378"/>
                  </a:lnTo>
                  <a:lnTo>
                    <a:pt x="287" y="397"/>
                  </a:lnTo>
                  <a:lnTo>
                    <a:pt x="279" y="412"/>
                  </a:lnTo>
                  <a:lnTo>
                    <a:pt x="273" y="426"/>
                  </a:lnTo>
                  <a:lnTo>
                    <a:pt x="270" y="435"/>
                  </a:lnTo>
                  <a:lnTo>
                    <a:pt x="268" y="443"/>
                  </a:lnTo>
                  <a:lnTo>
                    <a:pt x="264" y="448"/>
                  </a:lnTo>
                  <a:lnTo>
                    <a:pt x="262" y="454"/>
                  </a:lnTo>
                  <a:lnTo>
                    <a:pt x="260" y="464"/>
                  </a:lnTo>
                  <a:lnTo>
                    <a:pt x="258" y="475"/>
                  </a:lnTo>
                  <a:lnTo>
                    <a:pt x="256" y="485"/>
                  </a:lnTo>
                  <a:lnTo>
                    <a:pt x="254" y="498"/>
                  </a:lnTo>
                  <a:lnTo>
                    <a:pt x="252" y="509"/>
                  </a:lnTo>
                  <a:lnTo>
                    <a:pt x="251" y="523"/>
                  </a:lnTo>
                  <a:lnTo>
                    <a:pt x="247" y="534"/>
                  </a:lnTo>
                  <a:lnTo>
                    <a:pt x="245" y="545"/>
                  </a:lnTo>
                  <a:lnTo>
                    <a:pt x="241" y="557"/>
                  </a:lnTo>
                  <a:lnTo>
                    <a:pt x="239" y="568"/>
                  </a:lnTo>
                  <a:lnTo>
                    <a:pt x="235" y="578"/>
                  </a:lnTo>
                  <a:lnTo>
                    <a:pt x="233" y="585"/>
                  </a:lnTo>
                  <a:lnTo>
                    <a:pt x="230" y="591"/>
                  </a:lnTo>
                  <a:lnTo>
                    <a:pt x="228" y="595"/>
                  </a:lnTo>
                  <a:lnTo>
                    <a:pt x="218" y="601"/>
                  </a:lnTo>
                  <a:lnTo>
                    <a:pt x="211" y="604"/>
                  </a:lnTo>
                  <a:lnTo>
                    <a:pt x="203" y="608"/>
                  </a:lnTo>
                  <a:lnTo>
                    <a:pt x="197" y="610"/>
                  </a:lnTo>
                  <a:lnTo>
                    <a:pt x="188" y="614"/>
                  </a:lnTo>
                  <a:lnTo>
                    <a:pt x="178" y="614"/>
                  </a:lnTo>
                  <a:lnTo>
                    <a:pt x="173" y="610"/>
                  </a:lnTo>
                  <a:lnTo>
                    <a:pt x="163" y="606"/>
                  </a:lnTo>
                  <a:lnTo>
                    <a:pt x="154" y="599"/>
                  </a:lnTo>
                  <a:lnTo>
                    <a:pt x="146" y="591"/>
                  </a:lnTo>
                  <a:lnTo>
                    <a:pt x="136" y="582"/>
                  </a:lnTo>
                  <a:lnTo>
                    <a:pt x="127" y="572"/>
                  </a:lnTo>
                  <a:lnTo>
                    <a:pt x="117" y="564"/>
                  </a:lnTo>
                  <a:lnTo>
                    <a:pt x="112" y="557"/>
                  </a:lnTo>
                  <a:lnTo>
                    <a:pt x="106" y="551"/>
                  </a:lnTo>
                  <a:lnTo>
                    <a:pt x="100" y="544"/>
                  </a:lnTo>
                  <a:lnTo>
                    <a:pt x="93" y="534"/>
                  </a:lnTo>
                  <a:lnTo>
                    <a:pt x="87" y="524"/>
                  </a:lnTo>
                  <a:lnTo>
                    <a:pt x="78" y="513"/>
                  </a:lnTo>
                  <a:lnTo>
                    <a:pt x="68" y="500"/>
                  </a:lnTo>
                  <a:lnTo>
                    <a:pt x="60" y="488"/>
                  </a:lnTo>
                  <a:lnTo>
                    <a:pt x="53" y="475"/>
                  </a:lnTo>
                  <a:lnTo>
                    <a:pt x="41" y="460"/>
                  </a:lnTo>
                  <a:lnTo>
                    <a:pt x="34" y="448"/>
                  </a:lnTo>
                  <a:lnTo>
                    <a:pt x="26" y="435"/>
                  </a:lnTo>
                  <a:lnTo>
                    <a:pt x="19" y="426"/>
                  </a:lnTo>
                  <a:lnTo>
                    <a:pt x="13" y="418"/>
                  </a:lnTo>
                  <a:lnTo>
                    <a:pt x="9" y="410"/>
                  </a:lnTo>
                  <a:lnTo>
                    <a:pt x="7" y="407"/>
                  </a:lnTo>
                  <a:lnTo>
                    <a:pt x="3" y="405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3" y="418"/>
                  </a:lnTo>
                  <a:lnTo>
                    <a:pt x="7" y="424"/>
                  </a:lnTo>
                  <a:lnTo>
                    <a:pt x="15" y="433"/>
                  </a:lnTo>
                  <a:lnTo>
                    <a:pt x="22" y="445"/>
                  </a:lnTo>
                  <a:lnTo>
                    <a:pt x="30" y="456"/>
                  </a:lnTo>
                  <a:lnTo>
                    <a:pt x="39" y="469"/>
                  </a:lnTo>
                  <a:lnTo>
                    <a:pt x="51" y="485"/>
                  </a:lnTo>
                  <a:lnTo>
                    <a:pt x="60" y="498"/>
                  </a:lnTo>
                  <a:lnTo>
                    <a:pt x="68" y="511"/>
                  </a:lnTo>
                  <a:lnTo>
                    <a:pt x="78" y="524"/>
                  </a:lnTo>
                  <a:lnTo>
                    <a:pt x="87" y="538"/>
                  </a:lnTo>
                  <a:lnTo>
                    <a:pt x="93" y="545"/>
                  </a:lnTo>
                  <a:lnTo>
                    <a:pt x="98" y="557"/>
                  </a:lnTo>
                  <a:lnTo>
                    <a:pt x="104" y="564"/>
                  </a:lnTo>
                  <a:lnTo>
                    <a:pt x="108" y="570"/>
                  </a:lnTo>
                  <a:lnTo>
                    <a:pt x="112" y="578"/>
                  </a:lnTo>
                  <a:lnTo>
                    <a:pt x="119" y="589"/>
                  </a:lnTo>
                  <a:lnTo>
                    <a:pt x="129" y="599"/>
                  </a:lnTo>
                  <a:lnTo>
                    <a:pt x="140" y="610"/>
                  </a:lnTo>
                  <a:lnTo>
                    <a:pt x="146" y="614"/>
                  </a:lnTo>
                  <a:lnTo>
                    <a:pt x="154" y="620"/>
                  </a:lnTo>
                  <a:lnTo>
                    <a:pt x="161" y="621"/>
                  </a:lnTo>
                  <a:lnTo>
                    <a:pt x="169" y="623"/>
                  </a:lnTo>
                  <a:lnTo>
                    <a:pt x="176" y="623"/>
                  </a:lnTo>
                  <a:lnTo>
                    <a:pt x="186" y="623"/>
                  </a:lnTo>
                  <a:lnTo>
                    <a:pt x="194" y="621"/>
                  </a:lnTo>
                  <a:lnTo>
                    <a:pt x="205" y="620"/>
                  </a:lnTo>
                  <a:lnTo>
                    <a:pt x="213" y="614"/>
                  </a:lnTo>
                  <a:lnTo>
                    <a:pt x="222" y="608"/>
                  </a:lnTo>
                  <a:lnTo>
                    <a:pt x="228" y="601"/>
                  </a:lnTo>
                  <a:lnTo>
                    <a:pt x="233" y="595"/>
                  </a:lnTo>
                  <a:lnTo>
                    <a:pt x="239" y="587"/>
                  </a:lnTo>
                  <a:lnTo>
                    <a:pt x="243" y="580"/>
                  </a:lnTo>
                  <a:lnTo>
                    <a:pt x="247" y="574"/>
                  </a:lnTo>
                  <a:lnTo>
                    <a:pt x="252" y="566"/>
                  </a:lnTo>
                  <a:lnTo>
                    <a:pt x="252" y="559"/>
                  </a:lnTo>
                  <a:lnTo>
                    <a:pt x="256" y="551"/>
                  </a:lnTo>
                  <a:lnTo>
                    <a:pt x="256" y="544"/>
                  </a:lnTo>
                  <a:lnTo>
                    <a:pt x="258" y="538"/>
                  </a:lnTo>
                  <a:lnTo>
                    <a:pt x="258" y="530"/>
                  </a:lnTo>
                  <a:lnTo>
                    <a:pt x="258" y="524"/>
                  </a:lnTo>
                  <a:lnTo>
                    <a:pt x="260" y="521"/>
                  </a:lnTo>
                  <a:lnTo>
                    <a:pt x="262" y="517"/>
                  </a:lnTo>
                  <a:lnTo>
                    <a:pt x="262" y="505"/>
                  </a:lnTo>
                  <a:lnTo>
                    <a:pt x="264" y="496"/>
                  </a:lnTo>
                  <a:lnTo>
                    <a:pt x="266" y="488"/>
                  </a:lnTo>
                  <a:lnTo>
                    <a:pt x="268" y="483"/>
                  </a:lnTo>
                  <a:lnTo>
                    <a:pt x="270" y="475"/>
                  </a:lnTo>
                  <a:lnTo>
                    <a:pt x="271" y="469"/>
                  </a:lnTo>
                  <a:lnTo>
                    <a:pt x="273" y="464"/>
                  </a:lnTo>
                  <a:lnTo>
                    <a:pt x="275" y="456"/>
                  </a:lnTo>
                  <a:lnTo>
                    <a:pt x="277" y="448"/>
                  </a:lnTo>
                  <a:lnTo>
                    <a:pt x="279" y="443"/>
                  </a:lnTo>
                  <a:lnTo>
                    <a:pt x="283" y="429"/>
                  </a:lnTo>
                  <a:lnTo>
                    <a:pt x="287" y="420"/>
                  </a:lnTo>
                  <a:lnTo>
                    <a:pt x="289" y="414"/>
                  </a:lnTo>
                  <a:lnTo>
                    <a:pt x="292" y="405"/>
                  </a:lnTo>
                  <a:lnTo>
                    <a:pt x="296" y="391"/>
                  </a:lnTo>
                  <a:lnTo>
                    <a:pt x="302" y="376"/>
                  </a:lnTo>
                  <a:lnTo>
                    <a:pt x="310" y="361"/>
                  </a:lnTo>
                  <a:lnTo>
                    <a:pt x="317" y="344"/>
                  </a:lnTo>
                  <a:lnTo>
                    <a:pt x="325" y="327"/>
                  </a:lnTo>
                  <a:lnTo>
                    <a:pt x="332" y="310"/>
                  </a:lnTo>
                  <a:lnTo>
                    <a:pt x="340" y="291"/>
                  </a:lnTo>
                  <a:lnTo>
                    <a:pt x="348" y="273"/>
                  </a:lnTo>
                  <a:lnTo>
                    <a:pt x="353" y="256"/>
                  </a:lnTo>
                  <a:lnTo>
                    <a:pt x="361" y="243"/>
                  </a:lnTo>
                  <a:lnTo>
                    <a:pt x="367" y="230"/>
                  </a:lnTo>
                  <a:lnTo>
                    <a:pt x="370" y="220"/>
                  </a:lnTo>
                  <a:lnTo>
                    <a:pt x="372" y="215"/>
                  </a:lnTo>
                  <a:lnTo>
                    <a:pt x="374" y="215"/>
                  </a:lnTo>
                  <a:lnTo>
                    <a:pt x="376" y="209"/>
                  </a:lnTo>
                  <a:lnTo>
                    <a:pt x="378" y="205"/>
                  </a:lnTo>
                  <a:lnTo>
                    <a:pt x="378" y="199"/>
                  </a:lnTo>
                  <a:lnTo>
                    <a:pt x="374" y="190"/>
                  </a:lnTo>
                  <a:lnTo>
                    <a:pt x="372" y="184"/>
                  </a:lnTo>
                  <a:lnTo>
                    <a:pt x="367" y="178"/>
                  </a:lnTo>
                  <a:lnTo>
                    <a:pt x="357" y="169"/>
                  </a:lnTo>
                  <a:lnTo>
                    <a:pt x="348" y="157"/>
                  </a:lnTo>
                  <a:lnTo>
                    <a:pt x="334" y="144"/>
                  </a:lnTo>
                  <a:lnTo>
                    <a:pt x="321" y="131"/>
                  </a:lnTo>
                  <a:lnTo>
                    <a:pt x="306" y="116"/>
                  </a:lnTo>
                  <a:lnTo>
                    <a:pt x="292" y="102"/>
                  </a:lnTo>
                  <a:lnTo>
                    <a:pt x="275" y="87"/>
                  </a:lnTo>
                  <a:lnTo>
                    <a:pt x="262" y="74"/>
                  </a:lnTo>
                  <a:lnTo>
                    <a:pt x="247" y="59"/>
                  </a:lnTo>
                  <a:lnTo>
                    <a:pt x="233" y="49"/>
                  </a:lnTo>
                  <a:lnTo>
                    <a:pt x="222" y="38"/>
                  </a:lnTo>
                  <a:lnTo>
                    <a:pt x="214" y="30"/>
                  </a:lnTo>
                  <a:lnTo>
                    <a:pt x="209" y="26"/>
                  </a:lnTo>
                  <a:lnTo>
                    <a:pt x="207" y="24"/>
                  </a:lnTo>
                  <a:lnTo>
                    <a:pt x="195" y="21"/>
                  </a:lnTo>
                  <a:lnTo>
                    <a:pt x="192" y="22"/>
                  </a:lnTo>
                  <a:lnTo>
                    <a:pt x="192" y="0"/>
                  </a:lnTo>
                  <a:lnTo>
                    <a:pt x="182" y="11"/>
                  </a:lnTo>
                  <a:lnTo>
                    <a:pt x="18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1" name="Freeform 913"/>
            <p:cNvSpPr>
              <a:spLocks/>
            </p:cNvSpPr>
            <p:nvPr/>
          </p:nvSpPr>
          <p:spPr bwMode="auto">
            <a:xfrm>
              <a:off x="4035425" y="4659313"/>
              <a:ext cx="19050" cy="142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7" y="2"/>
                </a:cxn>
                <a:cxn ang="0">
                  <a:pos x="4" y="9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6" y="15"/>
                </a:cxn>
                <a:cxn ang="0">
                  <a:pos x="9" y="11"/>
                </a:cxn>
                <a:cxn ang="0">
                  <a:pos x="13" y="7"/>
                </a:cxn>
                <a:cxn ang="0">
                  <a:pos x="19" y="7"/>
                </a:cxn>
                <a:cxn ang="0">
                  <a:pos x="23" y="7"/>
                </a:cxn>
                <a:cxn ang="0">
                  <a:pos x="25" y="6"/>
                </a:cxn>
                <a:cxn ang="0">
                  <a:pos x="23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5" h="19">
                  <a:moveTo>
                    <a:pt x="11" y="0"/>
                  </a:moveTo>
                  <a:lnTo>
                    <a:pt x="7" y="2"/>
                  </a:lnTo>
                  <a:lnTo>
                    <a:pt x="4" y="9"/>
                  </a:lnTo>
                  <a:lnTo>
                    <a:pt x="0" y="15"/>
                  </a:lnTo>
                  <a:lnTo>
                    <a:pt x="4" y="19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3" y="7"/>
                  </a:lnTo>
                  <a:lnTo>
                    <a:pt x="19" y="7"/>
                  </a:lnTo>
                  <a:lnTo>
                    <a:pt x="23" y="7"/>
                  </a:lnTo>
                  <a:lnTo>
                    <a:pt x="25" y="6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2" name="Freeform 914"/>
            <p:cNvSpPr>
              <a:spLocks/>
            </p:cNvSpPr>
            <p:nvPr/>
          </p:nvSpPr>
          <p:spPr bwMode="auto">
            <a:xfrm>
              <a:off x="3792537" y="4703763"/>
              <a:ext cx="68262" cy="92075"/>
            </a:xfrm>
            <a:custGeom>
              <a:avLst/>
              <a:gdLst/>
              <a:ahLst/>
              <a:cxnLst>
                <a:cxn ang="0">
                  <a:pos x="85" y="36"/>
                </a:cxn>
                <a:cxn ang="0">
                  <a:pos x="85" y="32"/>
                </a:cxn>
                <a:cxn ang="0">
                  <a:pos x="83" y="30"/>
                </a:cxn>
                <a:cxn ang="0">
                  <a:pos x="80" y="23"/>
                </a:cxn>
                <a:cxn ang="0">
                  <a:pos x="76" y="17"/>
                </a:cxn>
                <a:cxn ang="0">
                  <a:pos x="72" y="11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4" y="0"/>
                </a:cxn>
                <a:cxn ang="0">
                  <a:pos x="61" y="2"/>
                </a:cxn>
                <a:cxn ang="0">
                  <a:pos x="53" y="10"/>
                </a:cxn>
                <a:cxn ang="0">
                  <a:pos x="45" y="13"/>
                </a:cxn>
                <a:cxn ang="0">
                  <a:pos x="41" y="21"/>
                </a:cxn>
                <a:cxn ang="0">
                  <a:pos x="36" y="27"/>
                </a:cxn>
                <a:cxn ang="0">
                  <a:pos x="30" y="36"/>
                </a:cxn>
                <a:cxn ang="0">
                  <a:pos x="22" y="42"/>
                </a:cxn>
                <a:cxn ang="0">
                  <a:pos x="19" y="48"/>
                </a:cxn>
                <a:cxn ang="0">
                  <a:pos x="13" y="55"/>
                </a:cxn>
                <a:cxn ang="0">
                  <a:pos x="9" y="63"/>
                </a:cxn>
                <a:cxn ang="0">
                  <a:pos x="2" y="72"/>
                </a:cxn>
                <a:cxn ang="0">
                  <a:pos x="0" y="82"/>
                </a:cxn>
                <a:cxn ang="0">
                  <a:pos x="2" y="91"/>
                </a:cxn>
                <a:cxn ang="0">
                  <a:pos x="9" y="103"/>
                </a:cxn>
                <a:cxn ang="0">
                  <a:pos x="17" y="110"/>
                </a:cxn>
                <a:cxn ang="0">
                  <a:pos x="21" y="116"/>
                </a:cxn>
                <a:cxn ang="0">
                  <a:pos x="24" y="112"/>
                </a:cxn>
                <a:cxn ang="0">
                  <a:pos x="11" y="78"/>
                </a:cxn>
                <a:cxn ang="0">
                  <a:pos x="13" y="76"/>
                </a:cxn>
                <a:cxn ang="0">
                  <a:pos x="19" y="69"/>
                </a:cxn>
                <a:cxn ang="0">
                  <a:pos x="24" y="57"/>
                </a:cxn>
                <a:cxn ang="0">
                  <a:pos x="36" y="48"/>
                </a:cxn>
                <a:cxn ang="0">
                  <a:pos x="43" y="34"/>
                </a:cxn>
                <a:cxn ang="0">
                  <a:pos x="53" y="25"/>
                </a:cxn>
                <a:cxn ang="0">
                  <a:pos x="59" y="17"/>
                </a:cxn>
                <a:cxn ang="0">
                  <a:pos x="64" y="15"/>
                </a:cxn>
                <a:cxn ang="0">
                  <a:pos x="66" y="17"/>
                </a:cxn>
                <a:cxn ang="0">
                  <a:pos x="74" y="27"/>
                </a:cxn>
                <a:cxn ang="0">
                  <a:pos x="80" y="36"/>
                </a:cxn>
                <a:cxn ang="0">
                  <a:pos x="83" y="40"/>
                </a:cxn>
                <a:cxn ang="0">
                  <a:pos x="85" y="36"/>
                </a:cxn>
                <a:cxn ang="0">
                  <a:pos x="85" y="36"/>
                </a:cxn>
              </a:cxnLst>
              <a:rect l="0" t="0" r="r" b="b"/>
              <a:pathLst>
                <a:path w="85" h="116">
                  <a:moveTo>
                    <a:pt x="85" y="36"/>
                  </a:moveTo>
                  <a:lnTo>
                    <a:pt x="85" y="32"/>
                  </a:lnTo>
                  <a:lnTo>
                    <a:pt x="83" y="30"/>
                  </a:lnTo>
                  <a:lnTo>
                    <a:pt x="80" y="23"/>
                  </a:lnTo>
                  <a:lnTo>
                    <a:pt x="76" y="17"/>
                  </a:lnTo>
                  <a:lnTo>
                    <a:pt x="72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1" y="2"/>
                  </a:lnTo>
                  <a:lnTo>
                    <a:pt x="53" y="10"/>
                  </a:lnTo>
                  <a:lnTo>
                    <a:pt x="45" y="13"/>
                  </a:lnTo>
                  <a:lnTo>
                    <a:pt x="41" y="21"/>
                  </a:lnTo>
                  <a:lnTo>
                    <a:pt x="36" y="27"/>
                  </a:lnTo>
                  <a:lnTo>
                    <a:pt x="30" y="36"/>
                  </a:lnTo>
                  <a:lnTo>
                    <a:pt x="22" y="42"/>
                  </a:lnTo>
                  <a:lnTo>
                    <a:pt x="19" y="48"/>
                  </a:lnTo>
                  <a:lnTo>
                    <a:pt x="13" y="55"/>
                  </a:lnTo>
                  <a:lnTo>
                    <a:pt x="9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9" y="103"/>
                  </a:lnTo>
                  <a:lnTo>
                    <a:pt x="17" y="110"/>
                  </a:lnTo>
                  <a:lnTo>
                    <a:pt x="21" y="116"/>
                  </a:lnTo>
                  <a:lnTo>
                    <a:pt x="24" y="112"/>
                  </a:lnTo>
                  <a:lnTo>
                    <a:pt x="11" y="78"/>
                  </a:lnTo>
                  <a:lnTo>
                    <a:pt x="13" y="76"/>
                  </a:lnTo>
                  <a:lnTo>
                    <a:pt x="19" y="69"/>
                  </a:lnTo>
                  <a:lnTo>
                    <a:pt x="24" y="57"/>
                  </a:lnTo>
                  <a:lnTo>
                    <a:pt x="36" y="48"/>
                  </a:lnTo>
                  <a:lnTo>
                    <a:pt x="43" y="34"/>
                  </a:lnTo>
                  <a:lnTo>
                    <a:pt x="53" y="25"/>
                  </a:lnTo>
                  <a:lnTo>
                    <a:pt x="59" y="17"/>
                  </a:lnTo>
                  <a:lnTo>
                    <a:pt x="64" y="15"/>
                  </a:lnTo>
                  <a:lnTo>
                    <a:pt x="66" y="17"/>
                  </a:lnTo>
                  <a:lnTo>
                    <a:pt x="74" y="27"/>
                  </a:lnTo>
                  <a:lnTo>
                    <a:pt x="80" y="36"/>
                  </a:lnTo>
                  <a:lnTo>
                    <a:pt x="83" y="40"/>
                  </a:lnTo>
                  <a:lnTo>
                    <a:pt x="85" y="36"/>
                  </a:lnTo>
                  <a:lnTo>
                    <a:pt x="85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3" name="Freeform 915"/>
            <p:cNvSpPr>
              <a:spLocks/>
            </p:cNvSpPr>
            <p:nvPr/>
          </p:nvSpPr>
          <p:spPr bwMode="auto">
            <a:xfrm>
              <a:off x="3790950" y="4719638"/>
              <a:ext cx="150812" cy="163513"/>
            </a:xfrm>
            <a:custGeom>
              <a:avLst/>
              <a:gdLst/>
              <a:ahLst/>
              <a:cxnLst>
                <a:cxn ang="0">
                  <a:pos x="2" y="125"/>
                </a:cxn>
                <a:cxn ang="0">
                  <a:pos x="7" y="116"/>
                </a:cxn>
                <a:cxn ang="0">
                  <a:pos x="17" y="99"/>
                </a:cxn>
                <a:cxn ang="0">
                  <a:pos x="30" y="80"/>
                </a:cxn>
                <a:cxn ang="0">
                  <a:pos x="45" y="59"/>
                </a:cxn>
                <a:cxn ang="0">
                  <a:pos x="61" y="38"/>
                </a:cxn>
                <a:cxn ang="0">
                  <a:pos x="76" y="19"/>
                </a:cxn>
                <a:cxn ang="0">
                  <a:pos x="91" y="6"/>
                </a:cxn>
                <a:cxn ang="0">
                  <a:pos x="101" y="2"/>
                </a:cxn>
                <a:cxn ang="0">
                  <a:pos x="106" y="0"/>
                </a:cxn>
                <a:cxn ang="0">
                  <a:pos x="104" y="9"/>
                </a:cxn>
                <a:cxn ang="0">
                  <a:pos x="165" y="156"/>
                </a:cxn>
                <a:cxn ang="0">
                  <a:pos x="175" y="158"/>
                </a:cxn>
                <a:cxn ang="0">
                  <a:pos x="186" y="165"/>
                </a:cxn>
                <a:cxn ang="0">
                  <a:pos x="190" y="173"/>
                </a:cxn>
                <a:cxn ang="0">
                  <a:pos x="182" y="171"/>
                </a:cxn>
                <a:cxn ang="0">
                  <a:pos x="171" y="165"/>
                </a:cxn>
                <a:cxn ang="0">
                  <a:pos x="171" y="169"/>
                </a:cxn>
                <a:cxn ang="0">
                  <a:pos x="178" y="183"/>
                </a:cxn>
                <a:cxn ang="0">
                  <a:pos x="184" y="196"/>
                </a:cxn>
                <a:cxn ang="0">
                  <a:pos x="186" y="203"/>
                </a:cxn>
                <a:cxn ang="0">
                  <a:pos x="177" y="202"/>
                </a:cxn>
                <a:cxn ang="0">
                  <a:pos x="171" y="190"/>
                </a:cxn>
                <a:cxn ang="0">
                  <a:pos x="161" y="169"/>
                </a:cxn>
                <a:cxn ang="0">
                  <a:pos x="148" y="141"/>
                </a:cxn>
                <a:cxn ang="0">
                  <a:pos x="133" y="108"/>
                </a:cxn>
                <a:cxn ang="0">
                  <a:pos x="116" y="76"/>
                </a:cxn>
                <a:cxn ang="0">
                  <a:pos x="102" y="48"/>
                </a:cxn>
                <a:cxn ang="0">
                  <a:pos x="95" y="28"/>
                </a:cxn>
                <a:cxn ang="0">
                  <a:pos x="91" y="21"/>
                </a:cxn>
                <a:cxn ang="0">
                  <a:pos x="82" y="30"/>
                </a:cxn>
                <a:cxn ang="0">
                  <a:pos x="72" y="40"/>
                </a:cxn>
                <a:cxn ang="0">
                  <a:pos x="61" y="55"/>
                </a:cxn>
                <a:cxn ang="0">
                  <a:pos x="45" y="70"/>
                </a:cxn>
                <a:cxn ang="0">
                  <a:pos x="34" y="89"/>
                </a:cxn>
                <a:cxn ang="0">
                  <a:pos x="21" y="110"/>
                </a:cxn>
                <a:cxn ang="0">
                  <a:pos x="11" y="131"/>
                </a:cxn>
                <a:cxn ang="0">
                  <a:pos x="4" y="135"/>
                </a:cxn>
                <a:cxn ang="0">
                  <a:pos x="2" y="129"/>
                </a:cxn>
              </a:cxnLst>
              <a:rect l="0" t="0" r="r" b="b"/>
              <a:pathLst>
                <a:path w="190" h="205">
                  <a:moveTo>
                    <a:pt x="2" y="129"/>
                  </a:moveTo>
                  <a:lnTo>
                    <a:pt x="2" y="125"/>
                  </a:lnTo>
                  <a:lnTo>
                    <a:pt x="4" y="122"/>
                  </a:lnTo>
                  <a:lnTo>
                    <a:pt x="7" y="116"/>
                  </a:lnTo>
                  <a:lnTo>
                    <a:pt x="11" y="108"/>
                  </a:lnTo>
                  <a:lnTo>
                    <a:pt x="17" y="99"/>
                  </a:lnTo>
                  <a:lnTo>
                    <a:pt x="23" y="91"/>
                  </a:lnTo>
                  <a:lnTo>
                    <a:pt x="30" y="80"/>
                  </a:lnTo>
                  <a:lnTo>
                    <a:pt x="38" y="70"/>
                  </a:lnTo>
                  <a:lnTo>
                    <a:pt x="45" y="59"/>
                  </a:lnTo>
                  <a:lnTo>
                    <a:pt x="51" y="49"/>
                  </a:lnTo>
                  <a:lnTo>
                    <a:pt x="61" y="38"/>
                  </a:lnTo>
                  <a:lnTo>
                    <a:pt x="68" y="30"/>
                  </a:lnTo>
                  <a:lnTo>
                    <a:pt x="76" y="19"/>
                  </a:lnTo>
                  <a:lnTo>
                    <a:pt x="83" y="11"/>
                  </a:lnTo>
                  <a:lnTo>
                    <a:pt x="91" y="6"/>
                  </a:lnTo>
                  <a:lnTo>
                    <a:pt x="99" y="2"/>
                  </a:lnTo>
                  <a:lnTo>
                    <a:pt x="101" y="2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08" y="2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165" y="156"/>
                  </a:lnTo>
                  <a:lnTo>
                    <a:pt x="167" y="156"/>
                  </a:lnTo>
                  <a:lnTo>
                    <a:pt x="175" y="158"/>
                  </a:lnTo>
                  <a:lnTo>
                    <a:pt x="180" y="160"/>
                  </a:lnTo>
                  <a:lnTo>
                    <a:pt x="186" y="165"/>
                  </a:lnTo>
                  <a:lnTo>
                    <a:pt x="188" y="169"/>
                  </a:lnTo>
                  <a:lnTo>
                    <a:pt x="190" y="173"/>
                  </a:lnTo>
                  <a:lnTo>
                    <a:pt x="190" y="175"/>
                  </a:lnTo>
                  <a:lnTo>
                    <a:pt x="182" y="171"/>
                  </a:lnTo>
                  <a:lnTo>
                    <a:pt x="177" y="169"/>
                  </a:lnTo>
                  <a:lnTo>
                    <a:pt x="171" y="165"/>
                  </a:lnTo>
                  <a:lnTo>
                    <a:pt x="167" y="165"/>
                  </a:lnTo>
                  <a:lnTo>
                    <a:pt x="171" y="169"/>
                  </a:lnTo>
                  <a:lnTo>
                    <a:pt x="175" y="175"/>
                  </a:lnTo>
                  <a:lnTo>
                    <a:pt x="178" y="183"/>
                  </a:lnTo>
                  <a:lnTo>
                    <a:pt x="180" y="188"/>
                  </a:lnTo>
                  <a:lnTo>
                    <a:pt x="184" y="196"/>
                  </a:lnTo>
                  <a:lnTo>
                    <a:pt x="186" y="200"/>
                  </a:lnTo>
                  <a:lnTo>
                    <a:pt x="186" y="203"/>
                  </a:lnTo>
                  <a:lnTo>
                    <a:pt x="180" y="205"/>
                  </a:lnTo>
                  <a:lnTo>
                    <a:pt x="177" y="202"/>
                  </a:lnTo>
                  <a:lnTo>
                    <a:pt x="175" y="198"/>
                  </a:lnTo>
                  <a:lnTo>
                    <a:pt x="171" y="190"/>
                  </a:lnTo>
                  <a:lnTo>
                    <a:pt x="167" y="181"/>
                  </a:lnTo>
                  <a:lnTo>
                    <a:pt x="161" y="169"/>
                  </a:lnTo>
                  <a:lnTo>
                    <a:pt x="156" y="154"/>
                  </a:lnTo>
                  <a:lnTo>
                    <a:pt x="148" y="141"/>
                  </a:lnTo>
                  <a:lnTo>
                    <a:pt x="140" y="124"/>
                  </a:lnTo>
                  <a:lnTo>
                    <a:pt x="133" y="108"/>
                  </a:lnTo>
                  <a:lnTo>
                    <a:pt x="125" y="91"/>
                  </a:lnTo>
                  <a:lnTo>
                    <a:pt x="116" y="76"/>
                  </a:lnTo>
                  <a:lnTo>
                    <a:pt x="110" y="61"/>
                  </a:lnTo>
                  <a:lnTo>
                    <a:pt x="102" y="48"/>
                  </a:lnTo>
                  <a:lnTo>
                    <a:pt x="97" y="36"/>
                  </a:lnTo>
                  <a:lnTo>
                    <a:pt x="95" y="28"/>
                  </a:lnTo>
                  <a:lnTo>
                    <a:pt x="91" y="23"/>
                  </a:lnTo>
                  <a:lnTo>
                    <a:pt x="91" y="21"/>
                  </a:lnTo>
                  <a:lnTo>
                    <a:pt x="87" y="23"/>
                  </a:lnTo>
                  <a:lnTo>
                    <a:pt x="82" y="30"/>
                  </a:lnTo>
                  <a:lnTo>
                    <a:pt x="76" y="32"/>
                  </a:lnTo>
                  <a:lnTo>
                    <a:pt x="72" y="40"/>
                  </a:lnTo>
                  <a:lnTo>
                    <a:pt x="66" y="46"/>
                  </a:lnTo>
                  <a:lnTo>
                    <a:pt x="61" y="55"/>
                  </a:lnTo>
                  <a:lnTo>
                    <a:pt x="53" y="61"/>
                  </a:lnTo>
                  <a:lnTo>
                    <a:pt x="45" y="70"/>
                  </a:lnTo>
                  <a:lnTo>
                    <a:pt x="40" y="80"/>
                  </a:lnTo>
                  <a:lnTo>
                    <a:pt x="34" y="89"/>
                  </a:lnTo>
                  <a:lnTo>
                    <a:pt x="26" y="99"/>
                  </a:lnTo>
                  <a:lnTo>
                    <a:pt x="21" y="110"/>
                  </a:lnTo>
                  <a:lnTo>
                    <a:pt x="15" y="120"/>
                  </a:lnTo>
                  <a:lnTo>
                    <a:pt x="11" y="131"/>
                  </a:lnTo>
                  <a:lnTo>
                    <a:pt x="9" y="133"/>
                  </a:lnTo>
                  <a:lnTo>
                    <a:pt x="4" y="135"/>
                  </a:lnTo>
                  <a:lnTo>
                    <a:pt x="0" y="131"/>
                  </a:lnTo>
                  <a:lnTo>
                    <a:pt x="2" y="129"/>
                  </a:lnTo>
                  <a:lnTo>
                    <a:pt x="2" y="1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4" name="Freeform 916"/>
            <p:cNvSpPr>
              <a:spLocks/>
            </p:cNvSpPr>
            <p:nvPr/>
          </p:nvSpPr>
          <p:spPr bwMode="auto">
            <a:xfrm>
              <a:off x="3806825" y="4826001"/>
              <a:ext cx="25400" cy="34925"/>
            </a:xfrm>
            <a:custGeom>
              <a:avLst/>
              <a:gdLst/>
              <a:ahLst/>
              <a:cxnLst>
                <a:cxn ang="0">
                  <a:pos x="5" y="19"/>
                </a:cxn>
                <a:cxn ang="0">
                  <a:pos x="5" y="15"/>
                </a:cxn>
                <a:cxn ang="0">
                  <a:pos x="9" y="11"/>
                </a:cxn>
                <a:cxn ang="0">
                  <a:pos x="13" y="11"/>
                </a:cxn>
                <a:cxn ang="0">
                  <a:pos x="19" y="15"/>
                </a:cxn>
                <a:cxn ang="0">
                  <a:pos x="22" y="23"/>
                </a:cxn>
                <a:cxn ang="0">
                  <a:pos x="24" y="32"/>
                </a:cxn>
                <a:cxn ang="0">
                  <a:pos x="22" y="36"/>
                </a:cxn>
                <a:cxn ang="0">
                  <a:pos x="21" y="38"/>
                </a:cxn>
                <a:cxn ang="0">
                  <a:pos x="17" y="36"/>
                </a:cxn>
                <a:cxn ang="0">
                  <a:pos x="15" y="38"/>
                </a:cxn>
                <a:cxn ang="0">
                  <a:pos x="17" y="44"/>
                </a:cxn>
                <a:cxn ang="0">
                  <a:pos x="22" y="46"/>
                </a:cxn>
                <a:cxn ang="0">
                  <a:pos x="26" y="46"/>
                </a:cxn>
                <a:cxn ang="0">
                  <a:pos x="30" y="46"/>
                </a:cxn>
                <a:cxn ang="0">
                  <a:pos x="32" y="40"/>
                </a:cxn>
                <a:cxn ang="0">
                  <a:pos x="32" y="32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19" y="2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0"/>
                </a:cxn>
                <a:cxn ang="0">
                  <a:pos x="2" y="17"/>
                </a:cxn>
                <a:cxn ang="0">
                  <a:pos x="5" y="19"/>
                </a:cxn>
                <a:cxn ang="0">
                  <a:pos x="5" y="19"/>
                </a:cxn>
              </a:cxnLst>
              <a:rect l="0" t="0" r="r" b="b"/>
              <a:pathLst>
                <a:path w="32" h="46">
                  <a:moveTo>
                    <a:pt x="5" y="19"/>
                  </a:moveTo>
                  <a:lnTo>
                    <a:pt x="5" y="15"/>
                  </a:lnTo>
                  <a:lnTo>
                    <a:pt x="9" y="11"/>
                  </a:lnTo>
                  <a:lnTo>
                    <a:pt x="13" y="11"/>
                  </a:lnTo>
                  <a:lnTo>
                    <a:pt x="19" y="15"/>
                  </a:lnTo>
                  <a:lnTo>
                    <a:pt x="22" y="23"/>
                  </a:lnTo>
                  <a:lnTo>
                    <a:pt x="24" y="32"/>
                  </a:lnTo>
                  <a:lnTo>
                    <a:pt x="22" y="36"/>
                  </a:lnTo>
                  <a:lnTo>
                    <a:pt x="21" y="38"/>
                  </a:lnTo>
                  <a:lnTo>
                    <a:pt x="17" y="36"/>
                  </a:lnTo>
                  <a:lnTo>
                    <a:pt x="15" y="38"/>
                  </a:lnTo>
                  <a:lnTo>
                    <a:pt x="17" y="44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19" y="2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5" name="Freeform 917"/>
            <p:cNvSpPr>
              <a:spLocks/>
            </p:cNvSpPr>
            <p:nvPr/>
          </p:nvSpPr>
          <p:spPr bwMode="auto">
            <a:xfrm>
              <a:off x="3806825" y="4833938"/>
              <a:ext cx="17462" cy="23813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2"/>
                </a:cxn>
                <a:cxn ang="0">
                  <a:pos x="7" y="6"/>
                </a:cxn>
                <a:cxn ang="0">
                  <a:pos x="9" y="12"/>
                </a:cxn>
                <a:cxn ang="0">
                  <a:pos x="13" y="18"/>
                </a:cxn>
                <a:cxn ang="0">
                  <a:pos x="13" y="21"/>
                </a:cxn>
                <a:cxn ang="0">
                  <a:pos x="17" y="25"/>
                </a:cxn>
                <a:cxn ang="0">
                  <a:pos x="19" y="29"/>
                </a:cxn>
                <a:cxn ang="0">
                  <a:pos x="21" y="31"/>
                </a:cxn>
                <a:cxn ang="0">
                  <a:pos x="19" y="29"/>
                </a:cxn>
                <a:cxn ang="0">
                  <a:pos x="13" y="27"/>
                </a:cxn>
                <a:cxn ang="0">
                  <a:pos x="7" y="21"/>
                </a:cxn>
                <a:cxn ang="0">
                  <a:pos x="5" y="18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1" h="31">
                  <a:moveTo>
                    <a:pt x="5" y="2"/>
                  </a:moveTo>
                  <a:lnTo>
                    <a:pt x="5" y="2"/>
                  </a:lnTo>
                  <a:lnTo>
                    <a:pt x="7" y="6"/>
                  </a:lnTo>
                  <a:lnTo>
                    <a:pt x="9" y="12"/>
                  </a:lnTo>
                  <a:lnTo>
                    <a:pt x="13" y="18"/>
                  </a:lnTo>
                  <a:lnTo>
                    <a:pt x="13" y="21"/>
                  </a:lnTo>
                  <a:lnTo>
                    <a:pt x="17" y="25"/>
                  </a:lnTo>
                  <a:lnTo>
                    <a:pt x="19" y="29"/>
                  </a:lnTo>
                  <a:lnTo>
                    <a:pt x="21" y="31"/>
                  </a:lnTo>
                  <a:lnTo>
                    <a:pt x="19" y="29"/>
                  </a:lnTo>
                  <a:lnTo>
                    <a:pt x="13" y="27"/>
                  </a:lnTo>
                  <a:lnTo>
                    <a:pt x="7" y="21"/>
                  </a:lnTo>
                  <a:lnTo>
                    <a:pt x="5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6" name="Freeform 918"/>
            <p:cNvSpPr>
              <a:spLocks/>
            </p:cNvSpPr>
            <p:nvPr/>
          </p:nvSpPr>
          <p:spPr bwMode="auto">
            <a:xfrm>
              <a:off x="3775075" y="4930776"/>
              <a:ext cx="14287" cy="14605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10"/>
                </a:cxn>
                <a:cxn ang="0">
                  <a:pos x="5" y="15"/>
                </a:cxn>
                <a:cxn ang="0">
                  <a:pos x="5" y="27"/>
                </a:cxn>
                <a:cxn ang="0">
                  <a:pos x="4" y="38"/>
                </a:cxn>
                <a:cxn ang="0">
                  <a:pos x="4" y="50"/>
                </a:cxn>
                <a:cxn ang="0">
                  <a:pos x="4" y="65"/>
                </a:cxn>
                <a:cxn ang="0">
                  <a:pos x="4" y="78"/>
                </a:cxn>
                <a:cxn ang="0">
                  <a:pos x="4" y="91"/>
                </a:cxn>
                <a:cxn ang="0">
                  <a:pos x="4" y="105"/>
                </a:cxn>
                <a:cxn ang="0">
                  <a:pos x="2" y="118"/>
                </a:cxn>
                <a:cxn ang="0">
                  <a:pos x="2" y="131"/>
                </a:cxn>
                <a:cxn ang="0">
                  <a:pos x="0" y="143"/>
                </a:cxn>
                <a:cxn ang="0">
                  <a:pos x="0" y="150"/>
                </a:cxn>
                <a:cxn ang="0">
                  <a:pos x="0" y="158"/>
                </a:cxn>
                <a:cxn ang="0">
                  <a:pos x="0" y="164"/>
                </a:cxn>
                <a:cxn ang="0">
                  <a:pos x="0" y="175"/>
                </a:cxn>
                <a:cxn ang="0">
                  <a:pos x="4" y="181"/>
                </a:cxn>
                <a:cxn ang="0">
                  <a:pos x="5" y="185"/>
                </a:cxn>
                <a:cxn ang="0">
                  <a:pos x="9" y="185"/>
                </a:cxn>
                <a:cxn ang="0">
                  <a:pos x="9" y="179"/>
                </a:cxn>
                <a:cxn ang="0">
                  <a:pos x="9" y="175"/>
                </a:cxn>
                <a:cxn ang="0">
                  <a:pos x="9" y="169"/>
                </a:cxn>
                <a:cxn ang="0">
                  <a:pos x="9" y="164"/>
                </a:cxn>
                <a:cxn ang="0">
                  <a:pos x="9" y="154"/>
                </a:cxn>
                <a:cxn ang="0">
                  <a:pos x="9" y="145"/>
                </a:cxn>
                <a:cxn ang="0">
                  <a:pos x="9" y="137"/>
                </a:cxn>
                <a:cxn ang="0">
                  <a:pos x="9" y="130"/>
                </a:cxn>
                <a:cxn ang="0">
                  <a:pos x="9" y="120"/>
                </a:cxn>
                <a:cxn ang="0">
                  <a:pos x="9" y="112"/>
                </a:cxn>
                <a:cxn ang="0">
                  <a:pos x="9" y="103"/>
                </a:cxn>
                <a:cxn ang="0">
                  <a:pos x="11" y="93"/>
                </a:cxn>
                <a:cxn ang="0">
                  <a:pos x="11" y="84"/>
                </a:cxn>
                <a:cxn ang="0">
                  <a:pos x="13" y="74"/>
                </a:cxn>
                <a:cxn ang="0">
                  <a:pos x="13" y="65"/>
                </a:cxn>
                <a:cxn ang="0">
                  <a:pos x="13" y="55"/>
                </a:cxn>
                <a:cxn ang="0">
                  <a:pos x="13" y="48"/>
                </a:cxn>
                <a:cxn ang="0">
                  <a:pos x="15" y="40"/>
                </a:cxn>
                <a:cxn ang="0">
                  <a:pos x="15" y="29"/>
                </a:cxn>
                <a:cxn ang="0">
                  <a:pos x="17" y="23"/>
                </a:cxn>
                <a:cxn ang="0">
                  <a:pos x="15" y="15"/>
                </a:cxn>
                <a:cxn ang="0">
                  <a:pos x="15" y="10"/>
                </a:cxn>
                <a:cxn ang="0">
                  <a:pos x="13" y="4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7" h="185">
                  <a:moveTo>
                    <a:pt x="13" y="0"/>
                  </a:moveTo>
                  <a:lnTo>
                    <a:pt x="9" y="0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10"/>
                  </a:lnTo>
                  <a:lnTo>
                    <a:pt x="5" y="15"/>
                  </a:lnTo>
                  <a:lnTo>
                    <a:pt x="5" y="27"/>
                  </a:lnTo>
                  <a:lnTo>
                    <a:pt x="4" y="38"/>
                  </a:lnTo>
                  <a:lnTo>
                    <a:pt x="4" y="50"/>
                  </a:lnTo>
                  <a:lnTo>
                    <a:pt x="4" y="65"/>
                  </a:lnTo>
                  <a:lnTo>
                    <a:pt x="4" y="78"/>
                  </a:lnTo>
                  <a:lnTo>
                    <a:pt x="4" y="91"/>
                  </a:lnTo>
                  <a:lnTo>
                    <a:pt x="4" y="105"/>
                  </a:lnTo>
                  <a:lnTo>
                    <a:pt x="2" y="118"/>
                  </a:lnTo>
                  <a:lnTo>
                    <a:pt x="2" y="131"/>
                  </a:lnTo>
                  <a:lnTo>
                    <a:pt x="0" y="143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5"/>
                  </a:lnTo>
                  <a:lnTo>
                    <a:pt x="4" y="181"/>
                  </a:lnTo>
                  <a:lnTo>
                    <a:pt x="5" y="185"/>
                  </a:lnTo>
                  <a:lnTo>
                    <a:pt x="9" y="185"/>
                  </a:lnTo>
                  <a:lnTo>
                    <a:pt x="9" y="179"/>
                  </a:lnTo>
                  <a:lnTo>
                    <a:pt x="9" y="175"/>
                  </a:lnTo>
                  <a:lnTo>
                    <a:pt x="9" y="169"/>
                  </a:lnTo>
                  <a:lnTo>
                    <a:pt x="9" y="164"/>
                  </a:lnTo>
                  <a:lnTo>
                    <a:pt x="9" y="154"/>
                  </a:lnTo>
                  <a:lnTo>
                    <a:pt x="9" y="145"/>
                  </a:lnTo>
                  <a:lnTo>
                    <a:pt x="9" y="137"/>
                  </a:lnTo>
                  <a:lnTo>
                    <a:pt x="9" y="130"/>
                  </a:lnTo>
                  <a:lnTo>
                    <a:pt x="9" y="120"/>
                  </a:lnTo>
                  <a:lnTo>
                    <a:pt x="9" y="112"/>
                  </a:lnTo>
                  <a:lnTo>
                    <a:pt x="9" y="103"/>
                  </a:lnTo>
                  <a:lnTo>
                    <a:pt x="11" y="93"/>
                  </a:lnTo>
                  <a:lnTo>
                    <a:pt x="11" y="84"/>
                  </a:lnTo>
                  <a:lnTo>
                    <a:pt x="13" y="74"/>
                  </a:lnTo>
                  <a:lnTo>
                    <a:pt x="13" y="65"/>
                  </a:lnTo>
                  <a:lnTo>
                    <a:pt x="13" y="55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15" y="29"/>
                  </a:lnTo>
                  <a:lnTo>
                    <a:pt x="17" y="23"/>
                  </a:lnTo>
                  <a:lnTo>
                    <a:pt x="15" y="15"/>
                  </a:lnTo>
                  <a:lnTo>
                    <a:pt x="15" y="10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7" name="Freeform 919"/>
            <p:cNvSpPr>
              <a:spLocks/>
            </p:cNvSpPr>
            <p:nvPr/>
          </p:nvSpPr>
          <p:spPr bwMode="auto">
            <a:xfrm>
              <a:off x="3786187" y="4995863"/>
              <a:ext cx="169862" cy="174625"/>
            </a:xfrm>
            <a:custGeom>
              <a:avLst/>
              <a:gdLst/>
              <a:ahLst/>
              <a:cxnLst>
                <a:cxn ang="0">
                  <a:pos x="6" y="112"/>
                </a:cxn>
                <a:cxn ang="0">
                  <a:pos x="0" y="112"/>
                </a:cxn>
                <a:cxn ang="0">
                  <a:pos x="0" y="120"/>
                </a:cxn>
                <a:cxn ang="0">
                  <a:pos x="0" y="122"/>
                </a:cxn>
                <a:cxn ang="0">
                  <a:pos x="4" y="125"/>
                </a:cxn>
                <a:cxn ang="0">
                  <a:pos x="8" y="131"/>
                </a:cxn>
                <a:cxn ang="0">
                  <a:pos x="17" y="139"/>
                </a:cxn>
                <a:cxn ang="0">
                  <a:pos x="23" y="146"/>
                </a:cxn>
                <a:cxn ang="0">
                  <a:pos x="32" y="156"/>
                </a:cxn>
                <a:cxn ang="0">
                  <a:pos x="44" y="165"/>
                </a:cxn>
                <a:cxn ang="0">
                  <a:pos x="57" y="177"/>
                </a:cxn>
                <a:cxn ang="0">
                  <a:pos x="70" y="184"/>
                </a:cxn>
                <a:cxn ang="0">
                  <a:pos x="84" y="192"/>
                </a:cxn>
                <a:cxn ang="0">
                  <a:pos x="99" y="200"/>
                </a:cxn>
                <a:cxn ang="0">
                  <a:pos x="116" y="207"/>
                </a:cxn>
                <a:cxn ang="0">
                  <a:pos x="133" y="213"/>
                </a:cxn>
                <a:cxn ang="0">
                  <a:pos x="150" y="217"/>
                </a:cxn>
                <a:cxn ang="0">
                  <a:pos x="169" y="221"/>
                </a:cxn>
                <a:cxn ang="0">
                  <a:pos x="188" y="221"/>
                </a:cxn>
                <a:cxn ang="0">
                  <a:pos x="192" y="219"/>
                </a:cxn>
                <a:cxn ang="0">
                  <a:pos x="198" y="217"/>
                </a:cxn>
                <a:cxn ang="0">
                  <a:pos x="205" y="215"/>
                </a:cxn>
                <a:cxn ang="0">
                  <a:pos x="211" y="213"/>
                </a:cxn>
                <a:cxn ang="0">
                  <a:pos x="215" y="0"/>
                </a:cxn>
                <a:cxn ang="0">
                  <a:pos x="204" y="8"/>
                </a:cxn>
                <a:cxn ang="0">
                  <a:pos x="202" y="209"/>
                </a:cxn>
                <a:cxn ang="0">
                  <a:pos x="198" y="209"/>
                </a:cxn>
                <a:cxn ang="0">
                  <a:pos x="192" y="211"/>
                </a:cxn>
                <a:cxn ang="0">
                  <a:pos x="186" y="211"/>
                </a:cxn>
                <a:cxn ang="0">
                  <a:pos x="181" y="211"/>
                </a:cxn>
                <a:cxn ang="0">
                  <a:pos x="173" y="211"/>
                </a:cxn>
                <a:cxn ang="0">
                  <a:pos x="165" y="211"/>
                </a:cxn>
                <a:cxn ang="0">
                  <a:pos x="156" y="209"/>
                </a:cxn>
                <a:cxn ang="0">
                  <a:pos x="148" y="207"/>
                </a:cxn>
                <a:cxn ang="0">
                  <a:pos x="139" y="205"/>
                </a:cxn>
                <a:cxn ang="0">
                  <a:pos x="129" y="203"/>
                </a:cxn>
                <a:cxn ang="0">
                  <a:pos x="118" y="198"/>
                </a:cxn>
                <a:cxn ang="0">
                  <a:pos x="108" y="194"/>
                </a:cxn>
                <a:cxn ang="0">
                  <a:pos x="97" y="188"/>
                </a:cxn>
                <a:cxn ang="0">
                  <a:pos x="88" y="183"/>
                </a:cxn>
                <a:cxn ang="0">
                  <a:pos x="78" y="173"/>
                </a:cxn>
                <a:cxn ang="0">
                  <a:pos x="69" y="165"/>
                </a:cxn>
                <a:cxn ang="0">
                  <a:pos x="59" y="158"/>
                </a:cxn>
                <a:cxn ang="0">
                  <a:pos x="51" y="152"/>
                </a:cxn>
                <a:cxn ang="0">
                  <a:pos x="46" y="146"/>
                </a:cxn>
                <a:cxn ang="0">
                  <a:pos x="38" y="141"/>
                </a:cxn>
                <a:cxn ang="0">
                  <a:pos x="32" y="133"/>
                </a:cxn>
                <a:cxn ang="0">
                  <a:pos x="29" y="131"/>
                </a:cxn>
                <a:cxn ang="0">
                  <a:pos x="19" y="122"/>
                </a:cxn>
                <a:cxn ang="0">
                  <a:pos x="13" y="116"/>
                </a:cxn>
                <a:cxn ang="0">
                  <a:pos x="8" y="112"/>
                </a:cxn>
                <a:cxn ang="0">
                  <a:pos x="6" y="112"/>
                </a:cxn>
                <a:cxn ang="0">
                  <a:pos x="6" y="112"/>
                </a:cxn>
              </a:cxnLst>
              <a:rect l="0" t="0" r="r" b="b"/>
              <a:pathLst>
                <a:path w="215" h="221">
                  <a:moveTo>
                    <a:pt x="6" y="112"/>
                  </a:moveTo>
                  <a:lnTo>
                    <a:pt x="0" y="11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4" y="125"/>
                  </a:lnTo>
                  <a:lnTo>
                    <a:pt x="8" y="131"/>
                  </a:lnTo>
                  <a:lnTo>
                    <a:pt x="17" y="139"/>
                  </a:lnTo>
                  <a:lnTo>
                    <a:pt x="23" y="146"/>
                  </a:lnTo>
                  <a:lnTo>
                    <a:pt x="32" y="156"/>
                  </a:lnTo>
                  <a:lnTo>
                    <a:pt x="44" y="165"/>
                  </a:lnTo>
                  <a:lnTo>
                    <a:pt x="57" y="177"/>
                  </a:lnTo>
                  <a:lnTo>
                    <a:pt x="70" y="184"/>
                  </a:lnTo>
                  <a:lnTo>
                    <a:pt x="84" y="192"/>
                  </a:lnTo>
                  <a:lnTo>
                    <a:pt x="99" y="200"/>
                  </a:lnTo>
                  <a:lnTo>
                    <a:pt x="116" y="207"/>
                  </a:lnTo>
                  <a:lnTo>
                    <a:pt x="133" y="213"/>
                  </a:lnTo>
                  <a:lnTo>
                    <a:pt x="150" y="217"/>
                  </a:lnTo>
                  <a:lnTo>
                    <a:pt x="169" y="221"/>
                  </a:lnTo>
                  <a:lnTo>
                    <a:pt x="188" y="221"/>
                  </a:lnTo>
                  <a:lnTo>
                    <a:pt x="192" y="219"/>
                  </a:lnTo>
                  <a:lnTo>
                    <a:pt x="198" y="217"/>
                  </a:lnTo>
                  <a:lnTo>
                    <a:pt x="205" y="215"/>
                  </a:lnTo>
                  <a:lnTo>
                    <a:pt x="211" y="213"/>
                  </a:lnTo>
                  <a:lnTo>
                    <a:pt x="215" y="0"/>
                  </a:lnTo>
                  <a:lnTo>
                    <a:pt x="204" y="8"/>
                  </a:lnTo>
                  <a:lnTo>
                    <a:pt x="202" y="209"/>
                  </a:lnTo>
                  <a:lnTo>
                    <a:pt x="198" y="209"/>
                  </a:lnTo>
                  <a:lnTo>
                    <a:pt x="192" y="211"/>
                  </a:lnTo>
                  <a:lnTo>
                    <a:pt x="186" y="211"/>
                  </a:lnTo>
                  <a:lnTo>
                    <a:pt x="181" y="211"/>
                  </a:lnTo>
                  <a:lnTo>
                    <a:pt x="173" y="211"/>
                  </a:lnTo>
                  <a:lnTo>
                    <a:pt x="165" y="211"/>
                  </a:lnTo>
                  <a:lnTo>
                    <a:pt x="156" y="209"/>
                  </a:lnTo>
                  <a:lnTo>
                    <a:pt x="148" y="207"/>
                  </a:lnTo>
                  <a:lnTo>
                    <a:pt x="139" y="205"/>
                  </a:lnTo>
                  <a:lnTo>
                    <a:pt x="129" y="203"/>
                  </a:lnTo>
                  <a:lnTo>
                    <a:pt x="118" y="198"/>
                  </a:lnTo>
                  <a:lnTo>
                    <a:pt x="108" y="194"/>
                  </a:lnTo>
                  <a:lnTo>
                    <a:pt x="97" y="188"/>
                  </a:lnTo>
                  <a:lnTo>
                    <a:pt x="88" y="183"/>
                  </a:lnTo>
                  <a:lnTo>
                    <a:pt x="78" y="173"/>
                  </a:lnTo>
                  <a:lnTo>
                    <a:pt x="69" y="165"/>
                  </a:lnTo>
                  <a:lnTo>
                    <a:pt x="59" y="158"/>
                  </a:lnTo>
                  <a:lnTo>
                    <a:pt x="51" y="152"/>
                  </a:lnTo>
                  <a:lnTo>
                    <a:pt x="46" y="146"/>
                  </a:lnTo>
                  <a:lnTo>
                    <a:pt x="38" y="141"/>
                  </a:lnTo>
                  <a:lnTo>
                    <a:pt x="32" y="133"/>
                  </a:lnTo>
                  <a:lnTo>
                    <a:pt x="29" y="131"/>
                  </a:lnTo>
                  <a:lnTo>
                    <a:pt x="19" y="122"/>
                  </a:lnTo>
                  <a:lnTo>
                    <a:pt x="13" y="116"/>
                  </a:lnTo>
                  <a:lnTo>
                    <a:pt x="8" y="112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8" name="Freeform 920"/>
            <p:cNvSpPr>
              <a:spLocks/>
            </p:cNvSpPr>
            <p:nvPr/>
          </p:nvSpPr>
          <p:spPr bwMode="auto">
            <a:xfrm>
              <a:off x="3559175" y="4665663"/>
              <a:ext cx="228600" cy="250825"/>
            </a:xfrm>
            <a:custGeom>
              <a:avLst/>
              <a:gdLst/>
              <a:ahLst/>
              <a:cxnLst>
                <a:cxn ang="0">
                  <a:pos x="192" y="153"/>
                </a:cxn>
                <a:cxn ang="0">
                  <a:pos x="184" y="124"/>
                </a:cxn>
                <a:cxn ang="0">
                  <a:pos x="177" y="84"/>
                </a:cxn>
                <a:cxn ang="0">
                  <a:pos x="165" y="42"/>
                </a:cxn>
                <a:cxn ang="0">
                  <a:pos x="156" y="12"/>
                </a:cxn>
                <a:cxn ang="0">
                  <a:pos x="146" y="0"/>
                </a:cxn>
                <a:cxn ang="0">
                  <a:pos x="125" y="0"/>
                </a:cxn>
                <a:cxn ang="0">
                  <a:pos x="104" y="6"/>
                </a:cxn>
                <a:cxn ang="0">
                  <a:pos x="82" y="18"/>
                </a:cxn>
                <a:cxn ang="0">
                  <a:pos x="59" y="31"/>
                </a:cxn>
                <a:cxn ang="0">
                  <a:pos x="40" y="50"/>
                </a:cxn>
                <a:cxn ang="0">
                  <a:pos x="19" y="75"/>
                </a:cxn>
                <a:cxn ang="0">
                  <a:pos x="2" y="105"/>
                </a:cxn>
                <a:cxn ang="0">
                  <a:pos x="2" y="128"/>
                </a:cxn>
                <a:cxn ang="0">
                  <a:pos x="26" y="164"/>
                </a:cxn>
                <a:cxn ang="0">
                  <a:pos x="72" y="215"/>
                </a:cxn>
                <a:cxn ang="0">
                  <a:pos x="127" y="269"/>
                </a:cxn>
                <a:cxn ang="0">
                  <a:pos x="182" y="307"/>
                </a:cxn>
                <a:cxn ang="0">
                  <a:pos x="230" y="316"/>
                </a:cxn>
                <a:cxn ang="0">
                  <a:pos x="257" y="299"/>
                </a:cxn>
                <a:cxn ang="0">
                  <a:pos x="276" y="274"/>
                </a:cxn>
                <a:cxn ang="0">
                  <a:pos x="283" y="250"/>
                </a:cxn>
                <a:cxn ang="0">
                  <a:pos x="287" y="229"/>
                </a:cxn>
                <a:cxn ang="0">
                  <a:pos x="287" y="212"/>
                </a:cxn>
                <a:cxn ang="0">
                  <a:pos x="285" y="194"/>
                </a:cxn>
                <a:cxn ang="0">
                  <a:pos x="277" y="164"/>
                </a:cxn>
                <a:cxn ang="0">
                  <a:pos x="276" y="147"/>
                </a:cxn>
                <a:cxn ang="0">
                  <a:pos x="247" y="88"/>
                </a:cxn>
                <a:cxn ang="0">
                  <a:pos x="253" y="111"/>
                </a:cxn>
                <a:cxn ang="0">
                  <a:pos x="264" y="151"/>
                </a:cxn>
                <a:cxn ang="0">
                  <a:pos x="272" y="191"/>
                </a:cxn>
                <a:cxn ang="0">
                  <a:pos x="277" y="229"/>
                </a:cxn>
                <a:cxn ang="0">
                  <a:pos x="272" y="253"/>
                </a:cxn>
                <a:cxn ang="0">
                  <a:pos x="264" y="271"/>
                </a:cxn>
                <a:cxn ang="0">
                  <a:pos x="241" y="301"/>
                </a:cxn>
                <a:cxn ang="0">
                  <a:pos x="211" y="307"/>
                </a:cxn>
                <a:cxn ang="0">
                  <a:pos x="182" y="291"/>
                </a:cxn>
                <a:cxn ang="0">
                  <a:pos x="142" y="265"/>
                </a:cxn>
                <a:cxn ang="0">
                  <a:pos x="97" y="229"/>
                </a:cxn>
                <a:cxn ang="0">
                  <a:pos x="51" y="183"/>
                </a:cxn>
                <a:cxn ang="0">
                  <a:pos x="17" y="136"/>
                </a:cxn>
                <a:cxn ang="0">
                  <a:pos x="11" y="117"/>
                </a:cxn>
                <a:cxn ang="0">
                  <a:pos x="17" y="94"/>
                </a:cxn>
                <a:cxn ang="0">
                  <a:pos x="42" y="69"/>
                </a:cxn>
                <a:cxn ang="0">
                  <a:pos x="70" y="44"/>
                </a:cxn>
                <a:cxn ang="0">
                  <a:pos x="99" y="25"/>
                </a:cxn>
                <a:cxn ang="0">
                  <a:pos x="118" y="14"/>
                </a:cxn>
                <a:cxn ang="0">
                  <a:pos x="137" y="10"/>
                </a:cxn>
                <a:cxn ang="0">
                  <a:pos x="144" y="14"/>
                </a:cxn>
                <a:cxn ang="0">
                  <a:pos x="152" y="35"/>
                </a:cxn>
                <a:cxn ang="0">
                  <a:pos x="161" y="71"/>
                </a:cxn>
                <a:cxn ang="0">
                  <a:pos x="171" y="111"/>
                </a:cxn>
                <a:cxn ang="0">
                  <a:pos x="180" y="145"/>
                </a:cxn>
                <a:cxn ang="0">
                  <a:pos x="184" y="158"/>
                </a:cxn>
                <a:cxn ang="0">
                  <a:pos x="190" y="168"/>
                </a:cxn>
                <a:cxn ang="0">
                  <a:pos x="194" y="160"/>
                </a:cxn>
              </a:cxnLst>
              <a:rect l="0" t="0" r="r" b="b"/>
              <a:pathLst>
                <a:path w="287" h="316">
                  <a:moveTo>
                    <a:pt x="194" y="160"/>
                  </a:moveTo>
                  <a:lnTo>
                    <a:pt x="192" y="158"/>
                  </a:lnTo>
                  <a:lnTo>
                    <a:pt x="192" y="153"/>
                  </a:lnTo>
                  <a:lnTo>
                    <a:pt x="190" y="145"/>
                  </a:lnTo>
                  <a:lnTo>
                    <a:pt x="188" y="136"/>
                  </a:lnTo>
                  <a:lnTo>
                    <a:pt x="184" y="124"/>
                  </a:lnTo>
                  <a:lnTo>
                    <a:pt x="182" y="111"/>
                  </a:lnTo>
                  <a:lnTo>
                    <a:pt x="179" y="97"/>
                  </a:lnTo>
                  <a:lnTo>
                    <a:pt x="177" y="84"/>
                  </a:lnTo>
                  <a:lnTo>
                    <a:pt x="171" y="69"/>
                  </a:lnTo>
                  <a:lnTo>
                    <a:pt x="167" y="56"/>
                  </a:lnTo>
                  <a:lnTo>
                    <a:pt x="165" y="42"/>
                  </a:lnTo>
                  <a:lnTo>
                    <a:pt x="161" y="31"/>
                  </a:lnTo>
                  <a:lnTo>
                    <a:pt x="160" y="20"/>
                  </a:lnTo>
                  <a:lnTo>
                    <a:pt x="156" y="12"/>
                  </a:lnTo>
                  <a:lnTo>
                    <a:pt x="152" y="6"/>
                  </a:lnTo>
                  <a:lnTo>
                    <a:pt x="152" y="4"/>
                  </a:lnTo>
                  <a:lnTo>
                    <a:pt x="146" y="0"/>
                  </a:lnTo>
                  <a:lnTo>
                    <a:pt x="137" y="0"/>
                  </a:lnTo>
                  <a:lnTo>
                    <a:pt x="131" y="0"/>
                  </a:lnTo>
                  <a:lnTo>
                    <a:pt x="125" y="0"/>
                  </a:lnTo>
                  <a:lnTo>
                    <a:pt x="118" y="2"/>
                  </a:lnTo>
                  <a:lnTo>
                    <a:pt x="112" y="4"/>
                  </a:lnTo>
                  <a:lnTo>
                    <a:pt x="104" y="6"/>
                  </a:lnTo>
                  <a:lnTo>
                    <a:pt x="97" y="10"/>
                  </a:lnTo>
                  <a:lnTo>
                    <a:pt x="87" y="14"/>
                  </a:lnTo>
                  <a:lnTo>
                    <a:pt x="82" y="18"/>
                  </a:lnTo>
                  <a:lnTo>
                    <a:pt x="72" y="21"/>
                  </a:lnTo>
                  <a:lnTo>
                    <a:pt x="66" y="27"/>
                  </a:lnTo>
                  <a:lnTo>
                    <a:pt x="59" y="31"/>
                  </a:lnTo>
                  <a:lnTo>
                    <a:pt x="53" y="39"/>
                  </a:lnTo>
                  <a:lnTo>
                    <a:pt x="45" y="44"/>
                  </a:lnTo>
                  <a:lnTo>
                    <a:pt x="40" y="50"/>
                  </a:lnTo>
                  <a:lnTo>
                    <a:pt x="32" y="56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1" y="86"/>
                  </a:lnTo>
                  <a:lnTo>
                    <a:pt x="6" y="96"/>
                  </a:lnTo>
                  <a:lnTo>
                    <a:pt x="2" y="105"/>
                  </a:lnTo>
                  <a:lnTo>
                    <a:pt x="0" y="115"/>
                  </a:lnTo>
                  <a:lnTo>
                    <a:pt x="2" y="124"/>
                  </a:lnTo>
                  <a:lnTo>
                    <a:pt x="2" y="128"/>
                  </a:lnTo>
                  <a:lnTo>
                    <a:pt x="7" y="137"/>
                  </a:lnTo>
                  <a:lnTo>
                    <a:pt x="15" y="149"/>
                  </a:lnTo>
                  <a:lnTo>
                    <a:pt x="26" y="164"/>
                  </a:lnTo>
                  <a:lnTo>
                    <a:pt x="40" y="179"/>
                  </a:lnTo>
                  <a:lnTo>
                    <a:pt x="55" y="198"/>
                  </a:lnTo>
                  <a:lnTo>
                    <a:pt x="72" y="215"/>
                  </a:lnTo>
                  <a:lnTo>
                    <a:pt x="91" y="234"/>
                  </a:lnTo>
                  <a:lnTo>
                    <a:pt x="108" y="252"/>
                  </a:lnTo>
                  <a:lnTo>
                    <a:pt x="127" y="269"/>
                  </a:lnTo>
                  <a:lnTo>
                    <a:pt x="146" y="282"/>
                  </a:lnTo>
                  <a:lnTo>
                    <a:pt x="165" y="295"/>
                  </a:lnTo>
                  <a:lnTo>
                    <a:pt x="182" y="307"/>
                  </a:lnTo>
                  <a:lnTo>
                    <a:pt x="201" y="314"/>
                  </a:lnTo>
                  <a:lnTo>
                    <a:pt x="217" y="316"/>
                  </a:lnTo>
                  <a:lnTo>
                    <a:pt x="230" y="316"/>
                  </a:lnTo>
                  <a:lnTo>
                    <a:pt x="239" y="310"/>
                  </a:lnTo>
                  <a:lnTo>
                    <a:pt x="251" y="305"/>
                  </a:lnTo>
                  <a:lnTo>
                    <a:pt x="257" y="299"/>
                  </a:lnTo>
                  <a:lnTo>
                    <a:pt x="266" y="291"/>
                  </a:lnTo>
                  <a:lnTo>
                    <a:pt x="270" y="284"/>
                  </a:lnTo>
                  <a:lnTo>
                    <a:pt x="276" y="274"/>
                  </a:lnTo>
                  <a:lnTo>
                    <a:pt x="279" y="267"/>
                  </a:lnTo>
                  <a:lnTo>
                    <a:pt x="283" y="259"/>
                  </a:lnTo>
                  <a:lnTo>
                    <a:pt x="283" y="250"/>
                  </a:lnTo>
                  <a:lnTo>
                    <a:pt x="285" y="242"/>
                  </a:lnTo>
                  <a:lnTo>
                    <a:pt x="285" y="234"/>
                  </a:lnTo>
                  <a:lnTo>
                    <a:pt x="287" y="229"/>
                  </a:lnTo>
                  <a:lnTo>
                    <a:pt x="287" y="221"/>
                  </a:lnTo>
                  <a:lnTo>
                    <a:pt x="287" y="215"/>
                  </a:lnTo>
                  <a:lnTo>
                    <a:pt x="287" y="212"/>
                  </a:lnTo>
                  <a:lnTo>
                    <a:pt x="287" y="210"/>
                  </a:lnTo>
                  <a:lnTo>
                    <a:pt x="287" y="202"/>
                  </a:lnTo>
                  <a:lnTo>
                    <a:pt x="285" y="194"/>
                  </a:lnTo>
                  <a:lnTo>
                    <a:pt x="283" y="183"/>
                  </a:lnTo>
                  <a:lnTo>
                    <a:pt x="281" y="174"/>
                  </a:lnTo>
                  <a:lnTo>
                    <a:pt x="277" y="164"/>
                  </a:lnTo>
                  <a:lnTo>
                    <a:pt x="276" y="155"/>
                  </a:lnTo>
                  <a:lnTo>
                    <a:pt x="276" y="149"/>
                  </a:lnTo>
                  <a:lnTo>
                    <a:pt x="276" y="147"/>
                  </a:lnTo>
                  <a:lnTo>
                    <a:pt x="272" y="86"/>
                  </a:lnTo>
                  <a:lnTo>
                    <a:pt x="245" y="84"/>
                  </a:lnTo>
                  <a:lnTo>
                    <a:pt x="247" y="88"/>
                  </a:lnTo>
                  <a:lnTo>
                    <a:pt x="247" y="94"/>
                  </a:lnTo>
                  <a:lnTo>
                    <a:pt x="251" y="101"/>
                  </a:lnTo>
                  <a:lnTo>
                    <a:pt x="253" y="111"/>
                  </a:lnTo>
                  <a:lnTo>
                    <a:pt x="257" y="124"/>
                  </a:lnTo>
                  <a:lnTo>
                    <a:pt x="260" y="136"/>
                  </a:lnTo>
                  <a:lnTo>
                    <a:pt x="264" y="151"/>
                  </a:lnTo>
                  <a:lnTo>
                    <a:pt x="266" y="164"/>
                  </a:lnTo>
                  <a:lnTo>
                    <a:pt x="270" y="177"/>
                  </a:lnTo>
                  <a:lnTo>
                    <a:pt x="272" y="191"/>
                  </a:lnTo>
                  <a:lnTo>
                    <a:pt x="276" y="204"/>
                  </a:lnTo>
                  <a:lnTo>
                    <a:pt x="276" y="215"/>
                  </a:lnTo>
                  <a:lnTo>
                    <a:pt x="277" y="229"/>
                  </a:lnTo>
                  <a:lnTo>
                    <a:pt x="276" y="238"/>
                  </a:lnTo>
                  <a:lnTo>
                    <a:pt x="276" y="248"/>
                  </a:lnTo>
                  <a:lnTo>
                    <a:pt x="272" y="253"/>
                  </a:lnTo>
                  <a:lnTo>
                    <a:pt x="270" y="259"/>
                  </a:lnTo>
                  <a:lnTo>
                    <a:pt x="266" y="265"/>
                  </a:lnTo>
                  <a:lnTo>
                    <a:pt x="264" y="271"/>
                  </a:lnTo>
                  <a:lnTo>
                    <a:pt x="257" y="284"/>
                  </a:lnTo>
                  <a:lnTo>
                    <a:pt x="251" y="293"/>
                  </a:lnTo>
                  <a:lnTo>
                    <a:pt x="241" y="301"/>
                  </a:lnTo>
                  <a:lnTo>
                    <a:pt x="232" y="307"/>
                  </a:lnTo>
                  <a:lnTo>
                    <a:pt x="220" y="309"/>
                  </a:lnTo>
                  <a:lnTo>
                    <a:pt x="211" y="307"/>
                  </a:lnTo>
                  <a:lnTo>
                    <a:pt x="203" y="303"/>
                  </a:lnTo>
                  <a:lnTo>
                    <a:pt x="196" y="299"/>
                  </a:lnTo>
                  <a:lnTo>
                    <a:pt x="182" y="291"/>
                  </a:lnTo>
                  <a:lnTo>
                    <a:pt x="171" y="284"/>
                  </a:lnTo>
                  <a:lnTo>
                    <a:pt x="158" y="274"/>
                  </a:lnTo>
                  <a:lnTo>
                    <a:pt x="142" y="265"/>
                  </a:lnTo>
                  <a:lnTo>
                    <a:pt x="127" y="253"/>
                  </a:lnTo>
                  <a:lnTo>
                    <a:pt x="112" y="242"/>
                  </a:lnTo>
                  <a:lnTo>
                    <a:pt x="97" y="229"/>
                  </a:lnTo>
                  <a:lnTo>
                    <a:pt x="82" y="213"/>
                  </a:lnTo>
                  <a:lnTo>
                    <a:pt x="66" y="198"/>
                  </a:lnTo>
                  <a:lnTo>
                    <a:pt x="51" y="183"/>
                  </a:lnTo>
                  <a:lnTo>
                    <a:pt x="38" y="168"/>
                  </a:lnTo>
                  <a:lnTo>
                    <a:pt x="28" y="151"/>
                  </a:lnTo>
                  <a:lnTo>
                    <a:pt x="17" y="136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7"/>
                  </a:lnTo>
                  <a:lnTo>
                    <a:pt x="9" y="111"/>
                  </a:lnTo>
                  <a:lnTo>
                    <a:pt x="13" y="105"/>
                  </a:lnTo>
                  <a:lnTo>
                    <a:pt x="17" y="94"/>
                  </a:lnTo>
                  <a:lnTo>
                    <a:pt x="26" y="84"/>
                  </a:lnTo>
                  <a:lnTo>
                    <a:pt x="32" y="77"/>
                  </a:lnTo>
                  <a:lnTo>
                    <a:pt x="42" y="69"/>
                  </a:lnTo>
                  <a:lnTo>
                    <a:pt x="49" y="61"/>
                  </a:lnTo>
                  <a:lnTo>
                    <a:pt x="61" y="54"/>
                  </a:lnTo>
                  <a:lnTo>
                    <a:pt x="70" y="44"/>
                  </a:lnTo>
                  <a:lnTo>
                    <a:pt x="82" y="39"/>
                  </a:lnTo>
                  <a:lnTo>
                    <a:pt x="89" y="31"/>
                  </a:lnTo>
                  <a:lnTo>
                    <a:pt x="99" y="25"/>
                  </a:lnTo>
                  <a:lnTo>
                    <a:pt x="104" y="21"/>
                  </a:lnTo>
                  <a:lnTo>
                    <a:pt x="112" y="18"/>
                  </a:lnTo>
                  <a:lnTo>
                    <a:pt x="118" y="14"/>
                  </a:lnTo>
                  <a:lnTo>
                    <a:pt x="123" y="14"/>
                  </a:lnTo>
                  <a:lnTo>
                    <a:pt x="131" y="10"/>
                  </a:lnTo>
                  <a:lnTo>
                    <a:pt x="137" y="10"/>
                  </a:lnTo>
                  <a:lnTo>
                    <a:pt x="141" y="10"/>
                  </a:lnTo>
                  <a:lnTo>
                    <a:pt x="144" y="12"/>
                  </a:lnTo>
                  <a:lnTo>
                    <a:pt x="144" y="14"/>
                  </a:lnTo>
                  <a:lnTo>
                    <a:pt x="146" y="18"/>
                  </a:lnTo>
                  <a:lnTo>
                    <a:pt x="148" y="25"/>
                  </a:lnTo>
                  <a:lnTo>
                    <a:pt x="152" y="35"/>
                  </a:lnTo>
                  <a:lnTo>
                    <a:pt x="154" y="46"/>
                  </a:lnTo>
                  <a:lnTo>
                    <a:pt x="158" y="59"/>
                  </a:lnTo>
                  <a:lnTo>
                    <a:pt x="161" y="71"/>
                  </a:lnTo>
                  <a:lnTo>
                    <a:pt x="165" y="86"/>
                  </a:lnTo>
                  <a:lnTo>
                    <a:pt x="167" y="99"/>
                  </a:lnTo>
                  <a:lnTo>
                    <a:pt x="171" y="111"/>
                  </a:lnTo>
                  <a:lnTo>
                    <a:pt x="175" y="124"/>
                  </a:lnTo>
                  <a:lnTo>
                    <a:pt x="179" y="136"/>
                  </a:lnTo>
                  <a:lnTo>
                    <a:pt x="180" y="145"/>
                  </a:lnTo>
                  <a:lnTo>
                    <a:pt x="182" y="151"/>
                  </a:lnTo>
                  <a:lnTo>
                    <a:pt x="182" y="156"/>
                  </a:lnTo>
                  <a:lnTo>
                    <a:pt x="184" y="158"/>
                  </a:lnTo>
                  <a:lnTo>
                    <a:pt x="184" y="160"/>
                  </a:lnTo>
                  <a:lnTo>
                    <a:pt x="186" y="164"/>
                  </a:lnTo>
                  <a:lnTo>
                    <a:pt x="190" y="168"/>
                  </a:lnTo>
                  <a:lnTo>
                    <a:pt x="194" y="168"/>
                  </a:lnTo>
                  <a:lnTo>
                    <a:pt x="196" y="162"/>
                  </a:lnTo>
                  <a:lnTo>
                    <a:pt x="194" y="160"/>
                  </a:lnTo>
                  <a:lnTo>
                    <a:pt x="194" y="1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9" name="Freeform 921"/>
            <p:cNvSpPr>
              <a:spLocks/>
            </p:cNvSpPr>
            <p:nvPr/>
          </p:nvSpPr>
          <p:spPr bwMode="auto">
            <a:xfrm>
              <a:off x="3573462" y="4681538"/>
              <a:ext cx="95250" cy="84138"/>
            </a:xfrm>
            <a:custGeom>
              <a:avLst/>
              <a:gdLst/>
              <a:ahLst/>
              <a:cxnLst>
                <a:cxn ang="0">
                  <a:pos x="4" y="86"/>
                </a:cxn>
                <a:cxn ang="0">
                  <a:pos x="0" y="88"/>
                </a:cxn>
                <a:cxn ang="0">
                  <a:pos x="2" y="97"/>
                </a:cxn>
                <a:cxn ang="0">
                  <a:pos x="8" y="105"/>
                </a:cxn>
                <a:cxn ang="0">
                  <a:pos x="13" y="105"/>
                </a:cxn>
                <a:cxn ang="0">
                  <a:pos x="17" y="103"/>
                </a:cxn>
                <a:cxn ang="0">
                  <a:pos x="25" y="99"/>
                </a:cxn>
                <a:cxn ang="0">
                  <a:pos x="32" y="94"/>
                </a:cxn>
                <a:cxn ang="0">
                  <a:pos x="44" y="88"/>
                </a:cxn>
                <a:cxn ang="0">
                  <a:pos x="55" y="80"/>
                </a:cxn>
                <a:cxn ang="0">
                  <a:pos x="66" y="73"/>
                </a:cxn>
                <a:cxn ang="0">
                  <a:pos x="78" y="63"/>
                </a:cxn>
                <a:cxn ang="0">
                  <a:pos x="89" y="54"/>
                </a:cxn>
                <a:cxn ang="0">
                  <a:pos x="97" y="42"/>
                </a:cxn>
                <a:cxn ang="0">
                  <a:pos x="105" y="35"/>
                </a:cxn>
                <a:cxn ang="0">
                  <a:pos x="110" y="27"/>
                </a:cxn>
                <a:cxn ang="0">
                  <a:pos x="116" y="21"/>
                </a:cxn>
                <a:cxn ang="0">
                  <a:pos x="120" y="10"/>
                </a:cxn>
                <a:cxn ang="0">
                  <a:pos x="120" y="4"/>
                </a:cxn>
                <a:cxn ang="0">
                  <a:pos x="118" y="0"/>
                </a:cxn>
                <a:cxn ang="0">
                  <a:pos x="116" y="0"/>
                </a:cxn>
                <a:cxn ang="0">
                  <a:pos x="112" y="0"/>
                </a:cxn>
                <a:cxn ang="0">
                  <a:pos x="106" y="4"/>
                </a:cxn>
                <a:cxn ang="0">
                  <a:pos x="99" y="8"/>
                </a:cxn>
                <a:cxn ang="0">
                  <a:pos x="89" y="18"/>
                </a:cxn>
                <a:cxn ang="0">
                  <a:pos x="82" y="21"/>
                </a:cxn>
                <a:cxn ang="0">
                  <a:pos x="74" y="27"/>
                </a:cxn>
                <a:cxn ang="0">
                  <a:pos x="68" y="33"/>
                </a:cxn>
                <a:cxn ang="0">
                  <a:pos x="63" y="38"/>
                </a:cxn>
                <a:cxn ang="0">
                  <a:pos x="53" y="44"/>
                </a:cxn>
                <a:cxn ang="0">
                  <a:pos x="47" y="50"/>
                </a:cxn>
                <a:cxn ang="0">
                  <a:pos x="40" y="54"/>
                </a:cxn>
                <a:cxn ang="0">
                  <a:pos x="34" y="59"/>
                </a:cxn>
                <a:cxn ang="0">
                  <a:pos x="25" y="67"/>
                </a:cxn>
                <a:cxn ang="0">
                  <a:pos x="21" y="73"/>
                </a:cxn>
                <a:cxn ang="0">
                  <a:pos x="19" y="78"/>
                </a:cxn>
                <a:cxn ang="0">
                  <a:pos x="19" y="80"/>
                </a:cxn>
                <a:cxn ang="0">
                  <a:pos x="17" y="84"/>
                </a:cxn>
                <a:cxn ang="0">
                  <a:pos x="17" y="88"/>
                </a:cxn>
                <a:cxn ang="0">
                  <a:pos x="13" y="88"/>
                </a:cxn>
                <a:cxn ang="0">
                  <a:pos x="9" y="88"/>
                </a:cxn>
                <a:cxn ang="0">
                  <a:pos x="6" y="86"/>
                </a:cxn>
                <a:cxn ang="0">
                  <a:pos x="4" y="86"/>
                </a:cxn>
                <a:cxn ang="0">
                  <a:pos x="4" y="86"/>
                </a:cxn>
              </a:cxnLst>
              <a:rect l="0" t="0" r="r" b="b"/>
              <a:pathLst>
                <a:path w="120" h="105">
                  <a:moveTo>
                    <a:pt x="4" y="86"/>
                  </a:moveTo>
                  <a:lnTo>
                    <a:pt x="0" y="88"/>
                  </a:lnTo>
                  <a:lnTo>
                    <a:pt x="2" y="97"/>
                  </a:lnTo>
                  <a:lnTo>
                    <a:pt x="8" y="105"/>
                  </a:lnTo>
                  <a:lnTo>
                    <a:pt x="13" y="105"/>
                  </a:lnTo>
                  <a:lnTo>
                    <a:pt x="17" y="103"/>
                  </a:lnTo>
                  <a:lnTo>
                    <a:pt x="25" y="99"/>
                  </a:lnTo>
                  <a:lnTo>
                    <a:pt x="32" y="94"/>
                  </a:lnTo>
                  <a:lnTo>
                    <a:pt x="44" y="88"/>
                  </a:lnTo>
                  <a:lnTo>
                    <a:pt x="55" y="80"/>
                  </a:lnTo>
                  <a:lnTo>
                    <a:pt x="66" y="73"/>
                  </a:lnTo>
                  <a:lnTo>
                    <a:pt x="78" y="63"/>
                  </a:lnTo>
                  <a:lnTo>
                    <a:pt x="89" y="54"/>
                  </a:lnTo>
                  <a:lnTo>
                    <a:pt x="97" y="42"/>
                  </a:lnTo>
                  <a:lnTo>
                    <a:pt x="105" y="35"/>
                  </a:lnTo>
                  <a:lnTo>
                    <a:pt x="110" y="27"/>
                  </a:lnTo>
                  <a:lnTo>
                    <a:pt x="116" y="21"/>
                  </a:lnTo>
                  <a:lnTo>
                    <a:pt x="120" y="10"/>
                  </a:lnTo>
                  <a:lnTo>
                    <a:pt x="120" y="4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99" y="8"/>
                  </a:lnTo>
                  <a:lnTo>
                    <a:pt x="89" y="18"/>
                  </a:lnTo>
                  <a:lnTo>
                    <a:pt x="82" y="21"/>
                  </a:lnTo>
                  <a:lnTo>
                    <a:pt x="74" y="27"/>
                  </a:lnTo>
                  <a:lnTo>
                    <a:pt x="68" y="33"/>
                  </a:lnTo>
                  <a:lnTo>
                    <a:pt x="63" y="38"/>
                  </a:lnTo>
                  <a:lnTo>
                    <a:pt x="53" y="44"/>
                  </a:lnTo>
                  <a:lnTo>
                    <a:pt x="47" y="50"/>
                  </a:lnTo>
                  <a:lnTo>
                    <a:pt x="40" y="54"/>
                  </a:lnTo>
                  <a:lnTo>
                    <a:pt x="34" y="59"/>
                  </a:lnTo>
                  <a:lnTo>
                    <a:pt x="25" y="67"/>
                  </a:lnTo>
                  <a:lnTo>
                    <a:pt x="21" y="73"/>
                  </a:lnTo>
                  <a:lnTo>
                    <a:pt x="19" y="78"/>
                  </a:lnTo>
                  <a:lnTo>
                    <a:pt x="19" y="80"/>
                  </a:lnTo>
                  <a:lnTo>
                    <a:pt x="17" y="84"/>
                  </a:lnTo>
                  <a:lnTo>
                    <a:pt x="17" y="88"/>
                  </a:lnTo>
                  <a:lnTo>
                    <a:pt x="13" y="88"/>
                  </a:lnTo>
                  <a:lnTo>
                    <a:pt x="9" y="88"/>
                  </a:lnTo>
                  <a:lnTo>
                    <a:pt x="6" y="86"/>
                  </a:lnTo>
                  <a:lnTo>
                    <a:pt x="4" y="86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" name="Freeform 922"/>
            <p:cNvSpPr>
              <a:spLocks/>
            </p:cNvSpPr>
            <p:nvPr/>
          </p:nvSpPr>
          <p:spPr bwMode="auto">
            <a:xfrm>
              <a:off x="3646487" y="4821238"/>
              <a:ext cx="39687" cy="41275"/>
            </a:xfrm>
            <a:custGeom>
              <a:avLst/>
              <a:gdLst/>
              <a:ahLst/>
              <a:cxnLst>
                <a:cxn ang="0">
                  <a:pos x="12" y="38"/>
                </a:cxn>
                <a:cxn ang="0">
                  <a:pos x="10" y="35"/>
                </a:cxn>
                <a:cxn ang="0">
                  <a:pos x="8" y="29"/>
                </a:cxn>
                <a:cxn ang="0">
                  <a:pos x="8" y="21"/>
                </a:cxn>
                <a:cxn ang="0">
                  <a:pos x="12" y="16"/>
                </a:cxn>
                <a:cxn ang="0">
                  <a:pos x="14" y="10"/>
                </a:cxn>
                <a:cxn ang="0">
                  <a:pos x="19" y="10"/>
                </a:cxn>
                <a:cxn ang="0">
                  <a:pos x="25" y="10"/>
                </a:cxn>
                <a:cxn ang="0">
                  <a:pos x="31" y="14"/>
                </a:cxn>
                <a:cxn ang="0">
                  <a:pos x="36" y="21"/>
                </a:cxn>
                <a:cxn ang="0">
                  <a:pos x="42" y="33"/>
                </a:cxn>
                <a:cxn ang="0">
                  <a:pos x="38" y="38"/>
                </a:cxn>
                <a:cxn ang="0">
                  <a:pos x="34" y="48"/>
                </a:cxn>
                <a:cxn ang="0">
                  <a:pos x="33" y="52"/>
                </a:cxn>
                <a:cxn ang="0">
                  <a:pos x="36" y="54"/>
                </a:cxn>
                <a:cxn ang="0">
                  <a:pos x="38" y="52"/>
                </a:cxn>
                <a:cxn ang="0">
                  <a:pos x="44" y="46"/>
                </a:cxn>
                <a:cxn ang="0">
                  <a:pos x="48" y="38"/>
                </a:cxn>
                <a:cxn ang="0">
                  <a:pos x="52" y="29"/>
                </a:cxn>
                <a:cxn ang="0">
                  <a:pos x="48" y="19"/>
                </a:cxn>
                <a:cxn ang="0">
                  <a:pos x="44" y="12"/>
                </a:cxn>
                <a:cxn ang="0">
                  <a:pos x="38" y="4"/>
                </a:cxn>
                <a:cxn ang="0">
                  <a:pos x="34" y="2"/>
                </a:cxn>
                <a:cxn ang="0">
                  <a:pos x="27" y="0"/>
                </a:cxn>
                <a:cxn ang="0">
                  <a:pos x="19" y="0"/>
                </a:cxn>
                <a:cxn ang="0">
                  <a:pos x="12" y="2"/>
                </a:cxn>
                <a:cxn ang="0">
                  <a:pos x="8" y="6"/>
                </a:cxn>
                <a:cxn ang="0">
                  <a:pos x="4" y="10"/>
                </a:cxn>
                <a:cxn ang="0">
                  <a:pos x="2" y="19"/>
                </a:cxn>
                <a:cxn ang="0">
                  <a:pos x="0" y="25"/>
                </a:cxn>
                <a:cxn ang="0">
                  <a:pos x="2" y="33"/>
                </a:cxn>
                <a:cxn ang="0">
                  <a:pos x="6" y="42"/>
                </a:cxn>
                <a:cxn ang="0">
                  <a:pos x="12" y="48"/>
                </a:cxn>
                <a:cxn ang="0">
                  <a:pos x="14" y="42"/>
                </a:cxn>
                <a:cxn ang="0">
                  <a:pos x="12" y="38"/>
                </a:cxn>
                <a:cxn ang="0">
                  <a:pos x="12" y="38"/>
                </a:cxn>
              </a:cxnLst>
              <a:rect l="0" t="0" r="r" b="b"/>
              <a:pathLst>
                <a:path w="52" h="54">
                  <a:moveTo>
                    <a:pt x="12" y="38"/>
                  </a:moveTo>
                  <a:lnTo>
                    <a:pt x="10" y="35"/>
                  </a:lnTo>
                  <a:lnTo>
                    <a:pt x="8" y="29"/>
                  </a:lnTo>
                  <a:lnTo>
                    <a:pt x="8" y="21"/>
                  </a:lnTo>
                  <a:lnTo>
                    <a:pt x="12" y="16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0"/>
                  </a:lnTo>
                  <a:lnTo>
                    <a:pt x="31" y="14"/>
                  </a:lnTo>
                  <a:lnTo>
                    <a:pt x="36" y="21"/>
                  </a:lnTo>
                  <a:lnTo>
                    <a:pt x="42" y="33"/>
                  </a:lnTo>
                  <a:lnTo>
                    <a:pt x="38" y="38"/>
                  </a:lnTo>
                  <a:lnTo>
                    <a:pt x="34" y="48"/>
                  </a:lnTo>
                  <a:lnTo>
                    <a:pt x="33" y="52"/>
                  </a:lnTo>
                  <a:lnTo>
                    <a:pt x="36" y="54"/>
                  </a:lnTo>
                  <a:lnTo>
                    <a:pt x="38" y="52"/>
                  </a:lnTo>
                  <a:lnTo>
                    <a:pt x="44" y="46"/>
                  </a:lnTo>
                  <a:lnTo>
                    <a:pt x="48" y="38"/>
                  </a:lnTo>
                  <a:lnTo>
                    <a:pt x="52" y="29"/>
                  </a:lnTo>
                  <a:lnTo>
                    <a:pt x="48" y="19"/>
                  </a:lnTo>
                  <a:lnTo>
                    <a:pt x="44" y="12"/>
                  </a:lnTo>
                  <a:lnTo>
                    <a:pt x="38" y="4"/>
                  </a:lnTo>
                  <a:lnTo>
                    <a:pt x="34" y="2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6"/>
                  </a:lnTo>
                  <a:lnTo>
                    <a:pt x="4" y="10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2" y="33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4" y="42"/>
                  </a:lnTo>
                  <a:lnTo>
                    <a:pt x="12" y="38"/>
                  </a:lnTo>
                  <a:lnTo>
                    <a:pt x="12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" name="Freeform 923"/>
            <p:cNvSpPr>
              <a:spLocks/>
            </p:cNvSpPr>
            <p:nvPr/>
          </p:nvSpPr>
          <p:spPr bwMode="auto">
            <a:xfrm>
              <a:off x="3654425" y="4854576"/>
              <a:ext cx="33337" cy="206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13" y="6"/>
                </a:cxn>
                <a:cxn ang="0">
                  <a:pos x="15" y="4"/>
                </a:cxn>
                <a:cxn ang="0">
                  <a:pos x="21" y="2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26" y="2"/>
                </a:cxn>
                <a:cxn ang="0">
                  <a:pos x="30" y="6"/>
                </a:cxn>
                <a:cxn ang="0">
                  <a:pos x="34" y="12"/>
                </a:cxn>
                <a:cxn ang="0">
                  <a:pos x="40" y="17"/>
                </a:cxn>
                <a:cxn ang="0">
                  <a:pos x="41" y="23"/>
                </a:cxn>
                <a:cxn ang="0">
                  <a:pos x="40" y="27"/>
                </a:cxn>
                <a:cxn ang="0">
                  <a:pos x="32" y="23"/>
                </a:cxn>
                <a:cxn ang="0">
                  <a:pos x="28" y="17"/>
                </a:cxn>
                <a:cxn ang="0">
                  <a:pos x="22" y="12"/>
                </a:cxn>
                <a:cxn ang="0">
                  <a:pos x="22" y="10"/>
                </a:cxn>
                <a:cxn ang="0">
                  <a:pos x="21" y="10"/>
                </a:cxn>
                <a:cxn ang="0">
                  <a:pos x="15" y="10"/>
                </a:cxn>
                <a:cxn ang="0">
                  <a:pos x="9" y="8"/>
                </a:cxn>
                <a:cxn ang="0">
                  <a:pos x="5" y="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" h="27">
                  <a:moveTo>
                    <a:pt x="0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13" y="6"/>
                  </a:lnTo>
                  <a:lnTo>
                    <a:pt x="15" y="4"/>
                  </a:lnTo>
                  <a:lnTo>
                    <a:pt x="21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40" y="17"/>
                  </a:lnTo>
                  <a:lnTo>
                    <a:pt x="41" y="23"/>
                  </a:lnTo>
                  <a:lnTo>
                    <a:pt x="40" y="27"/>
                  </a:lnTo>
                  <a:lnTo>
                    <a:pt x="32" y="23"/>
                  </a:lnTo>
                  <a:lnTo>
                    <a:pt x="28" y="17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15" y="10"/>
                  </a:lnTo>
                  <a:lnTo>
                    <a:pt x="9" y="8"/>
                  </a:lnTo>
                  <a:lnTo>
                    <a:pt x="5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2" name="Freeform 924"/>
            <p:cNvSpPr>
              <a:spLocks/>
            </p:cNvSpPr>
            <p:nvPr/>
          </p:nvSpPr>
          <p:spPr bwMode="auto">
            <a:xfrm>
              <a:off x="3695700" y="4870451"/>
              <a:ext cx="22225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6" y="27"/>
                </a:cxn>
                <a:cxn ang="0">
                  <a:pos x="15" y="31"/>
                </a:cxn>
                <a:cxn ang="0">
                  <a:pos x="23" y="31"/>
                </a:cxn>
                <a:cxn ang="0">
                  <a:pos x="27" y="25"/>
                </a:cxn>
                <a:cxn ang="0">
                  <a:pos x="28" y="15"/>
                </a:cxn>
                <a:cxn ang="0">
                  <a:pos x="25" y="10"/>
                </a:cxn>
                <a:cxn ang="0">
                  <a:pos x="19" y="6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8" y="8"/>
                </a:cxn>
                <a:cxn ang="0">
                  <a:pos x="11" y="12"/>
                </a:cxn>
                <a:cxn ang="0">
                  <a:pos x="17" y="15"/>
                </a:cxn>
                <a:cxn ang="0">
                  <a:pos x="19" y="21"/>
                </a:cxn>
                <a:cxn ang="0">
                  <a:pos x="15" y="27"/>
                </a:cxn>
                <a:cxn ang="0">
                  <a:pos x="9" y="25"/>
                </a:cxn>
                <a:cxn ang="0">
                  <a:pos x="4" y="19"/>
                </a:cxn>
                <a:cxn ang="0">
                  <a:pos x="2" y="12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31">
                  <a:moveTo>
                    <a:pt x="6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23"/>
                  </a:lnTo>
                  <a:lnTo>
                    <a:pt x="6" y="27"/>
                  </a:lnTo>
                  <a:lnTo>
                    <a:pt x="15" y="31"/>
                  </a:lnTo>
                  <a:lnTo>
                    <a:pt x="23" y="31"/>
                  </a:lnTo>
                  <a:lnTo>
                    <a:pt x="27" y="25"/>
                  </a:lnTo>
                  <a:lnTo>
                    <a:pt x="28" y="15"/>
                  </a:lnTo>
                  <a:lnTo>
                    <a:pt x="25" y="10"/>
                  </a:lnTo>
                  <a:lnTo>
                    <a:pt x="19" y="6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8" y="8"/>
                  </a:lnTo>
                  <a:lnTo>
                    <a:pt x="11" y="12"/>
                  </a:lnTo>
                  <a:lnTo>
                    <a:pt x="17" y="15"/>
                  </a:lnTo>
                  <a:lnTo>
                    <a:pt x="19" y="21"/>
                  </a:lnTo>
                  <a:lnTo>
                    <a:pt x="15" y="27"/>
                  </a:lnTo>
                  <a:lnTo>
                    <a:pt x="9" y="25"/>
                  </a:lnTo>
                  <a:lnTo>
                    <a:pt x="4" y="19"/>
                  </a:lnTo>
                  <a:lnTo>
                    <a:pt x="2" y="12"/>
                  </a:lnTo>
                  <a:lnTo>
                    <a:pt x="6" y="8"/>
                  </a:lnTo>
                  <a:lnTo>
                    <a:pt x="8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3" name="Freeform 925"/>
            <p:cNvSpPr>
              <a:spLocks/>
            </p:cNvSpPr>
            <p:nvPr/>
          </p:nvSpPr>
          <p:spPr bwMode="auto">
            <a:xfrm>
              <a:off x="3698875" y="4870451"/>
              <a:ext cx="11112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1" y="12"/>
                </a:cxn>
                <a:cxn ang="0">
                  <a:pos x="13" y="6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3" h="12">
                  <a:moveTo>
                    <a:pt x="0" y="6"/>
                  </a:moveTo>
                  <a:lnTo>
                    <a:pt x="11" y="12"/>
                  </a:lnTo>
                  <a:lnTo>
                    <a:pt x="13" y="6"/>
                  </a:lnTo>
                  <a:lnTo>
                    <a:pt x="11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4" name="Freeform 926"/>
            <p:cNvSpPr>
              <a:spLocks/>
            </p:cNvSpPr>
            <p:nvPr/>
          </p:nvSpPr>
          <p:spPr bwMode="auto">
            <a:xfrm>
              <a:off x="3711575" y="4889501"/>
              <a:ext cx="7937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7" y="13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lnTo>
                    <a:pt x="0" y="6"/>
                  </a:lnTo>
                  <a:lnTo>
                    <a:pt x="2" y="9"/>
                  </a:lnTo>
                  <a:lnTo>
                    <a:pt x="4" y="11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9" y="9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5" name="Freeform 927"/>
            <p:cNvSpPr>
              <a:spLocks/>
            </p:cNvSpPr>
            <p:nvPr/>
          </p:nvSpPr>
          <p:spPr bwMode="auto">
            <a:xfrm>
              <a:off x="3530600" y="4784726"/>
              <a:ext cx="146050" cy="1460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32" y="24"/>
                </a:cxn>
                <a:cxn ang="0">
                  <a:pos x="26" y="38"/>
                </a:cxn>
                <a:cxn ang="0">
                  <a:pos x="22" y="53"/>
                </a:cxn>
                <a:cxn ang="0">
                  <a:pos x="19" y="68"/>
                </a:cxn>
                <a:cxn ang="0">
                  <a:pos x="15" y="85"/>
                </a:cxn>
                <a:cxn ang="0">
                  <a:pos x="13" y="102"/>
                </a:cxn>
                <a:cxn ang="0">
                  <a:pos x="15" y="116"/>
                </a:cxn>
                <a:cxn ang="0">
                  <a:pos x="17" y="129"/>
                </a:cxn>
                <a:cxn ang="0">
                  <a:pos x="22" y="146"/>
                </a:cxn>
                <a:cxn ang="0">
                  <a:pos x="38" y="161"/>
                </a:cxn>
                <a:cxn ang="0">
                  <a:pos x="53" y="169"/>
                </a:cxn>
                <a:cxn ang="0">
                  <a:pos x="68" y="171"/>
                </a:cxn>
                <a:cxn ang="0">
                  <a:pos x="81" y="167"/>
                </a:cxn>
                <a:cxn ang="0">
                  <a:pos x="99" y="159"/>
                </a:cxn>
                <a:cxn ang="0">
                  <a:pos x="116" y="150"/>
                </a:cxn>
                <a:cxn ang="0">
                  <a:pos x="133" y="139"/>
                </a:cxn>
                <a:cxn ang="0">
                  <a:pos x="148" y="129"/>
                </a:cxn>
                <a:cxn ang="0">
                  <a:pos x="163" y="120"/>
                </a:cxn>
                <a:cxn ang="0">
                  <a:pos x="182" y="129"/>
                </a:cxn>
                <a:cxn ang="0">
                  <a:pos x="177" y="133"/>
                </a:cxn>
                <a:cxn ang="0">
                  <a:pos x="167" y="140"/>
                </a:cxn>
                <a:cxn ang="0">
                  <a:pos x="150" y="152"/>
                </a:cxn>
                <a:cxn ang="0">
                  <a:pos x="131" y="163"/>
                </a:cxn>
                <a:cxn ang="0">
                  <a:pos x="108" y="173"/>
                </a:cxn>
                <a:cxn ang="0">
                  <a:pos x="85" y="182"/>
                </a:cxn>
                <a:cxn ang="0">
                  <a:pos x="61" y="184"/>
                </a:cxn>
                <a:cxn ang="0">
                  <a:pos x="42" y="180"/>
                </a:cxn>
                <a:cxn ang="0">
                  <a:pos x="22" y="169"/>
                </a:cxn>
                <a:cxn ang="0">
                  <a:pos x="11" y="156"/>
                </a:cxn>
                <a:cxn ang="0">
                  <a:pos x="5" y="140"/>
                </a:cxn>
                <a:cxn ang="0">
                  <a:pos x="2" y="127"/>
                </a:cxn>
                <a:cxn ang="0">
                  <a:pos x="0" y="112"/>
                </a:cxn>
                <a:cxn ang="0">
                  <a:pos x="2" y="99"/>
                </a:cxn>
                <a:cxn ang="0">
                  <a:pos x="5" y="83"/>
                </a:cxn>
                <a:cxn ang="0">
                  <a:pos x="7" y="64"/>
                </a:cxn>
                <a:cxn ang="0">
                  <a:pos x="11" y="51"/>
                </a:cxn>
                <a:cxn ang="0">
                  <a:pos x="17" y="40"/>
                </a:cxn>
                <a:cxn ang="0">
                  <a:pos x="26" y="17"/>
                </a:cxn>
                <a:cxn ang="0">
                  <a:pos x="34" y="4"/>
                </a:cxn>
                <a:cxn ang="0">
                  <a:pos x="42" y="2"/>
                </a:cxn>
                <a:cxn ang="0">
                  <a:pos x="38" y="11"/>
                </a:cxn>
              </a:cxnLst>
              <a:rect l="0" t="0" r="r" b="b"/>
              <a:pathLst>
                <a:path w="182" h="184">
                  <a:moveTo>
                    <a:pt x="38" y="11"/>
                  </a:moveTo>
                  <a:lnTo>
                    <a:pt x="36" y="13"/>
                  </a:lnTo>
                  <a:lnTo>
                    <a:pt x="34" y="21"/>
                  </a:lnTo>
                  <a:lnTo>
                    <a:pt x="32" y="24"/>
                  </a:lnTo>
                  <a:lnTo>
                    <a:pt x="30" y="30"/>
                  </a:lnTo>
                  <a:lnTo>
                    <a:pt x="26" y="38"/>
                  </a:lnTo>
                  <a:lnTo>
                    <a:pt x="26" y="45"/>
                  </a:lnTo>
                  <a:lnTo>
                    <a:pt x="22" y="53"/>
                  </a:lnTo>
                  <a:lnTo>
                    <a:pt x="21" y="61"/>
                  </a:lnTo>
                  <a:lnTo>
                    <a:pt x="19" y="68"/>
                  </a:lnTo>
                  <a:lnTo>
                    <a:pt x="17" y="78"/>
                  </a:lnTo>
                  <a:lnTo>
                    <a:pt x="15" y="85"/>
                  </a:lnTo>
                  <a:lnTo>
                    <a:pt x="13" y="93"/>
                  </a:lnTo>
                  <a:lnTo>
                    <a:pt x="13" y="102"/>
                  </a:lnTo>
                  <a:lnTo>
                    <a:pt x="15" y="110"/>
                  </a:lnTo>
                  <a:lnTo>
                    <a:pt x="15" y="116"/>
                  </a:lnTo>
                  <a:lnTo>
                    <a:pt x="17" y="123"/>
                  </a:lnTo>
                  <a:lnTo>
                    <a:pt x="17" y="129"/>
                  </a:lnTo>
                  <a:lnTo>
                    <a:pt x="21" y="135"/>
                  </a:lnTo>
                  <a:lnTo>
                    <a:pt x="22" y="146"/>
                  </a:lnTo>
                  <a:lnTo>
                    <a:pt x="30" y="156"/>
                  </a:lnTo>
                  <a:lnTo>
                    <a:pt x="38" y="161"/>
                  </a:lnTo>
                  <a:lnTo>
                    <a:pt x="45" y="167"/>
                  </a:lnTo>
                  <a:lnTo>
                    <a:pt x="53" y="169"/>
                  </a:lnTo>
                  <a:lnTo>
                    <a:pt x="64" y="173"/>
                  </a:lnTo>
                  <a:lnTo>
                    <a:pt x="68" y="171"/>
                  </a:lnTo>
                  <a:lnTo>
                    <a:pt x="76" y="169"/>
                  </a:lnTo>
                  <a:lnTo>
                    <a:pt x="81" y="167"/>
                  </a:lnTo>
                  <a:lnTo>
                    <a:pt x="91" y="163"/>
                  </a:lnTo>
                  <a:lnTo>
                    <a:pt x="99" y="159"/>
                  </a:lnTo>
                  <a:lnTo>
                    <a:pt x="108" y="154"/>
                  </a:lnTo>
                  <a:lnTo>
                    <a:pt x="116" y="150"/>
                  </a:lnTo>
                  <a:lnTo>
                    <a:pt x="125" y="144"/>
                  </a:lnTo>
                  <a:lnTo>
                    <a:pt x="133" y="139"/>
                  </a:lnTo>
                  <a:lnTo>
                    <a:pt x="140" y="135"/>
                  </a:lnTo>
                  <a:lnTo>
                    <a:pt x="148" y="129"/>
                  </a:lnTo>
                  <a:lnTo>
                    <a:pt x="156" y="125"/>
                  </a:lnTo>
                  <a:lnTo>
                    <a:pt x="163" y="120"/>
                  </a:lnTo>
                  <a:lnTo>
                    <a:pt x="167" y="118"/>
                  </a:lnTo>
                  <a:lnTo>
                    <a:pt x="182" y="129"/>
                  </a:lnTo>
                  <a:lnTo>
                    <a:pt x="178" y="129"/>
                  </a:lnTo>
                  <a:lnTo>
                    <a:pt x="177" y="133"/>
                  </a:lnTo>
                  <a:lnTo>
                    <a:pt x="173" y="135"/>
                  </a:lnTo>
                  <a:lnTo>
                    <a:pt x="167" y="140"/>
                  </a:lnTo>
                  <a:lnTo>
                    <a:pt x="158" y="144"/>
                  </a:lnTo>
                  <a:lnTo>
                    <a:pt x="150" y="152"/>
                  </a:lnTo>
                  <a:lnTo>
                    <a:pt x="140" y="158"/>
                  </a:lnTo>
                  <a:lnTo>
                    <a:pt x="131" y="163"/>
                  </a:lnTo>
                  <a:lnTo>
                    <a:pt x="119" y="169"/>
                  </a:lnTo>
                  <a:lnTo>
                    <a:pt x="108" y="173"/>
                  </a:lnTo>
                  <a:lnTo>
                    <a:pt x="97" y="177"/>
                  </a:lnTo>
                  <a:lnTo>
                    <a:pt x="85" y="182"/>
                  </a:lnTo>
                  <a:lnTo>
                    <a:pt x="72" y="182"/>
                  </a:lnTo>
                  <a:lnTo>
                    <a:pt x="61" y="184"/>
                  </a:lnTo>
                  <a:lnTo>
                    <a:pt x="51" y="182"/>
                  </a:lnTo>
                  <a:lnTo>
                    <a:pt x="42" y="180"/>
                  </a:lnTo>
                  <a:lnTo>
                    <a:pt x="30" y="175"/>
                  </a:lnTo>
                  <a:lnTo>
                    <a:pt x="22" y="169"/>
                  </a:lnTo>
                  <a:lnTo>
                    <a:pt x="15" y="161"/>
                  </a:lnTo>
                  <a:lnTo>
                    <a:pt x="11" y="156"/>
                  </a:lnTo>
                  <a:lnTo>
                    <a:pt x="7" y="148"/>
                  </a:lnTo>
                  <a:lnTo>
                    <a:pt x="5" y="140"/>
                  </a:lnTo>
                  <a:lnTo>
                    <a:pt x="2" y="133"/>
                  </a:lnTo>
                  <a:lnTo>
                    <a:pt x="2" y="127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89"/>
                  </a:lnTo>
                  <a:lnTo>
                    <a:pt x="5" y="83"/>
                  </a:lnTo>
                  <a:lnTo>
                    <a:pt x="5" y="74"/>
                  </a:lnTo>
                  <a:lnTo>
                    <a:pt x="7" y="64"/>
                  </a:lnTo>
                  <a:lnTo>
                    <a:pt x="9" y="57"/>
                  </a:lnTo>
                  <a:lnTo>
                    <a:pt x="11" y="51"/>
                  </a:lnTo>
                  <a:lnTo>
                    <a:pt x="13" y="45"/>
                  </a:lnTo>
                  <a:lnTo>
                    <a:pt x="17" y="40"/>
                  </a:lnTo>
                  <a:lnTo>
                    <a:pt x="22" y="26"/>
                  </a:lnTo>
                  <a:lnTo>
                    <a:pt x="26" y="17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38" y="0"/>
                  </a:lnTo>
                  <a:lnTo>
                    <a:pt x="42" y="2"/>
                  </a:lnTo>
                  <a:lnTo>
                    <a:pt x="40" y="7"/>
                  </a:lnTo>
                  <a:lnTo>
                    <a:pt x="38" y="11"/>
                  </a:lnTo>
                  <a:lnTo>
                    <a:pt x="3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6" name="Freeform 928"/>
            <p:cNvSpPr>
              <a:spLocks/>
            </p:cNvSpPr>
            <p:nvPr/>
          </p:nvSpPr>
          <p:spPr bwMode="auto">
            <a:xfrm>
              <a:off x="3667125" y="4899026"/>
              <a:ext cx="100012" cy="24130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25"/>
                </a:cxn>
                <a:cxn ang="0">
                  <a:pos x="0" y="54"/>
                </a:cxn>
                <a:cxn ang="0">
                  <a:pos x="0" y="92"/>
                </a:cxn>
                <a:cxn ang="0">
                  <a:pos x="0" y="135"/>
                </a:cxn>
                <a:cxn ang="0">
                  <a:pos x="6" y="185"/>
                </a:cxn>
                <a:cxn ang="0">
                  <a:pos x="11" y="232"/>
                </a:cxn>
                <a:cxn ang="0">
                  <a:pos x="23" y="278"/>
                </a:cxn>
                <a:cxn ang="0">
                  <a:pos x="30" y="299"/>
                </a:cxn>
                <a:cxn ang="0">
                  <a:pos x="38" y="305"/>
                </a:cxn>
                <a:cxn ang="0">
                  <a:pos x="51" y="303"/>
                </a:cxn>
                <a:cxn ang="0">
                  <a:pos x="72" y="289"/>
                </a:cxn>
                <a:cxn ang="0">
                  <a:pos x="97" y="272"/>
                </a:cxn>
                <a:cxn ang="0">
                  <a:pos x="118" y="253"/>
                </a:cxn>
                <a:cxn ang="0">
                  <a:pos x="122" y="246"/>
                </a:cxn>
                <a:cxn ang="0">
                  <a:pos x="108" y="255"/>
                </a:cxn>
                <a:cxn ang="0">
                  <a:pos x="95" y="265"/>
                </a:cxn>
                <a:cxn ang="0">
                  <a:pos x="82" y="272"/>
                </a:cxn>
                <a:cxn ang="0">
                  <a:pos x="68" y="280"/>
                </a:cxn>
                <a:cxn ang="0">
                  <a:pos x="55" y="287"/>
                </a:cxn>
                <a:cxn ang="0">
                  <a:pos x="45" y="291"/>
                </a:cxn>
                <a:cxn ang="0">
                  <a:pos x="38" y="289"/>
                </a:cxn>
                <a:cxn ang="0">
                  <a:pos x="32" y="278"/>
                </a:cxn>
                <a:cxn ang="0">
                  <a:pos x="26" y="255"/>
                </a:cxn>
                <a:cxn ang="0">
                  <a:pos x="21" y="228"/>
                </a:cxn>
                <a:cxn ang="0">
                  <a:pos x="17" y="198"/>
                </a:cxn>
                <a:cxn ang="0">
                  <a:pos x="13" y="168"/>
                </a:cxn>
                <a:cxn ang="0">
                  <a:pos x="11" y="143"/>
                </a:cxn>
                <a:cxn ang="0">
                  <a:pos x="11" y="124"/>
                </a:cxn>
                <a:cxn ang="0">
                  <a:pos x="13" y="111"/>
                </a:cxn>
                <a:cxn ang="0">
                  <a:pos x="13" y="97"/>
                </a:cxn>
                <a:cxn ang="0">
                  <a:pos x="13" y="80"/>
                </a:cxn>
                <a:cxn ang="0">
                  <a:pos x="13" y="61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3" y="12"/>
                </a:cxn>
                <a:cxn ang="0">
                  <a:pos x="13" y="4"/>
                </a:cxn>
                <a:cxn ang="0">
                  <a:pos x="9" y="0"/>
                </a:cxn>
                <a:cxn ang="0">
                  <a:pos x="2" y="6"/>
                </a:cxn>
                <a:cxn ang="0">
                  <a:pos x="2" y="8"/>
                </a:cxn>
              </a:cxnLst>
              <a:rect l="0" t="0" r="r" b="b"/>
              <a:pathLst>
                <a:path w="125" h="305">
                  <a:moveTo>
                    <a:pt x="2" y="8"/>
                  </a:moveTo>
                  <a:lnTo>
                    <a:pt x="0" y="10"/>
                  </a:lnTo>
                  <a:lnTo>
                    <a:pt x="0" y="15"/>
                  </a:lnTo>
                  <a:lnTo>
                    <a:pt x="0" y="25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0" y="71"/>
                  </a:lnTo>
                  <a:lnTo>
                    <a:pt x="0" y="92"/>
                  </a:lnTo>
                  <a:lnTo>
                    <a:pt x="0" y="114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6" y="185"/>
                  </a:lnTo>
                  <a:lnTo>
                    <a:pt x="7" y="209"/>
                  </a:lnTo>
                  <a:lnTo>
                    <a:pt x="11" y="232"/>
                  </a:lnTo>
                  <a:lnTo>
                    <a:pt x="17" y="255"/>
                  </a:lnTo>
                  <a:lnTo>
                    <a:pt x="23" y="278"/>
                  </a:lnTo>
                  <a:lnTo>
                    <a:pt x="30" y="299"/>
                  </a:lnTo>
                  <a:lnTo>
                    <a:pt x="30" y="299"/>
                  </a:lnTo>
                  <a:lnTo>
                    <a:pt x="34" y="303"/>
                  </a:lnTo>
                  <a:lnTo>
                    <a:pt x="38" y="305"/>
                  </a:lnTo>
                  <a:lnTo>
                    <a:pt x="47" y="305"/>
                  </a:lnTo>
                  <a:lnTo>
                    <a:pt x="51" y="303"/>
                  </a:lnTo>
                  <a:lnTo>
                    <a:pt x="61" y="297"/>
                  </a:lnTo>
                  <a:lnTo>
                    <a:pt x="72" y="289"/>
                  </a:lnTo>
                  <a:lnTo>
                    <a:pt x="85" y="282"/>
                  </a:lnTo>
                  <a:lnTo>
                    <a:pt x="97" y="272"/>
                  </a:lnTo>
                  <a:lnTo>
                    <a:pt x="108" y="263"/>
                  </a:lnTo>
                  <a:lnTo>
                    <a:pt x="118" y="253"/>
                  </a:lnTo>
                  <a:lnTo>
                    <a:pt x="125" y="246"/>
                  </a:lnTo>
                  <a:lnTo>
                    <a:pt x="122" y="246"/>
                  </a:lnTo>
                  <a:lnTo>
                    <a:pt x="114" y="253"/>
                  </a:lnTo>
                  <a:lnTo>
                    <a:pt x="108" y="255"/>
                  </a:lnTo>
                  <a:lnTo>
                    <a:pt x="103" y="259"/>
                  </a:lnTo>
                  <a:lnTo>
                    <a:pt x="95" y="265"/>
                  </a:lnTo>
                  <a:lnTo>
                    <a:pt x="89" y="268"/>
                  </a:lnTo>
                  <a:lnTo>
                    <a:pt x="82" y="272"/>
                  </a:lnTo>
                  <a:lnTo>
                    <a:pt x="76" y="278"/>
                  </a:lnTo>
                  <a:lnTo>
                    <a:pt x="68" y="280"/>
                  </a:lnTo>
                  <a:lnTo>
                    <a:pt x="63" y="286"/>
                  </a:lnTo>
                  <a:lnTo>
                    <a:pt x="55" y="287"/>
                  </a:lnTo>
                  <a:lnTo>
                    <a:pt x="49" y="289"/>
                  </a:lnTo>
                  <a:lnTo>
                    <a:pt x="45" y="291"/>
                  </a:lnTo>
                  <a:lnTo>
                    <a:pt x="42" y="293"/>
                  </a:lnTo>
                  <a:lnTo>
                    <a:pt x="38" y="289"/>
                  </a:lnTo>
                  <a:lnTo>
                    <a:pt x="36" y="284"/>
                  </a:lnTo>
                  <a:lnTo>
                    <a:pt x="32" y="278"/>
                  </a:lnTo>
                  <a:lnTo>
                    <a:pt x="30" y="268"/>
                  </a:lnTo>
                  <a:lnTo>
                    <a:pt x="26" y="255"/>
                  </a:lnTo>
                  <a:lnTo>
                    <a:pt x="25" y="242"/>
                  </a:lnTo>
                  <a:lnTo>
                    <a:pt x="21" y="228"/>
                  </a:lnTo>
                  <a:lnTo>
                    <a:pt x="21" y="213"/>
                  </a:lnTo>
                  <a:lnTo>
                    <a:pt x="17" y="198"/>
                  </a:lnTo>
                  <a:lnTo>
                    <a:pt x="15" y="183"/>
                  </a:lnTo>
                  <a:lnTo>
                    <a:pt x="13" y="168"/>
                  </a:lnTo>
                  <a:lnTo>
                    <a:pt x="13" y="154"/>
                  </a:lnTo>
                  <a:lnTo>
                    <a:pt x="11" y="143"/>
                  </a:lnTo>
                  <a:lnTo>
                    <a:pt x="11" y="133"/>
                  </a:lnTo>
                  <a:lnTo>
                    <a:pt x="11" y="124"/>
                  </a:lnTo>
                  <a:lnTo>
                    <a:pt x="13" y="118"/>
                  </a:lnTo>
                  <a:lnTo>
                    <a:pt x="13" y="111"/>
                  </a:lnTo>
                  <a:lnTo>
                    <a:pt x="13" y="105"/>
                  </a:lnTo>
                  <a:lnTo>
                    <a:pt x="13" y="97"/>
                  </a:lnTo>
                  <a:lnTo>
                    <a:pt x="13" y="90"/>
                  </a:lnTo>
                  <a:lnTo>
                    <a:pt x="13" y="80"/>
                  </a:lnTo>
                  <a:lnTo>
                    <a:pt x="13" y="71"/>
                  </a:lnTo>
                  <a:lnTo>
                    <a:pt x="13" y="61"/>
                  </a:lnTo>
                  <a:lnTo>
                    <a:pt x="13" y="54"/>
                  </a:lnTo>
                  <a:lnTo>
                    <a:pt x="13" y="42"/>
                  </a:lnTo>
                  <a:lnTo>
                    <a:pt x="13" y="34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3" y="12"/>
                  </a:lnTo>
                  <a:lnTo>
                    <a:pt x="13" y="8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9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7" name="Freeform 929"/>
            <p:cNvSpPr>
              <a:spLocks/>
            </p:cNvSpPr>
            <p:nvPr/>
          </p:nvSpPr>
          <p:spPr bwMode="auto">
            <a:xfrm>
              <a:off x="3713162" y="5140326"/>
              <a:ext cx="228600" cy="347663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17" y="91"/>
                </a:cxn>
                <a:cxn ang="0">
                  <a:pos x="38" y="199"/>
                </a:cxn>
                <a:cxn ang="0">
                  <a:pos x="57" y="308"/>
                </a:cxn>
                <a:cxn ang="0">
                  <a:pos x="72" y="391"/>
                </a:cxn>
                <a:cxn ang="0">
                  <a:pos x="78" y="418"/>
                </a:cxn>
                <a:cxn ang="0">
                  <a:pos x="104" y="424"/>
                </a:cxn>
                <a:cxn ang="0">
                  <a:pos x="123" y="420"/>
                </a:cxn>
                <a:cxn ang="0">
                  <a:pos x="144" y="412"/>
                </a:cxn>
                <a:cxn ang="0">
                  <a:pos x="152" y="410"/>
                </a:cxn>
                <a:cxn ang="0">
                  <a:pos x="171" y="418"/>
                </a:cxn>
                <a:cxn ang="0">
                  <a:pos x="194" y="426"/>
                </a:cxn>
                <a:cxn ang="0">
                  <a:pos x="217" y="433"/>
                </a:cxn>
                <a:cxn ang="0">
                  <a:pos x="234" y="437"/>
                </a:cxn>
                <a:cxn ang="0">
                  <a:pos x="255" y="435"/>
                </a:cxn>
                <a:cxn ang="0">
                  <a:pos x="277" y="431"/>
                </a:cxn>
                <a:cxn ang="0">
                  <a:pos x="287" y="429"/>
                </a:cxn>
                <a:cxn ang="0">
                  <a:pos x="277" y="424"/>
                </a:cxn>
                <a:cxn ang="0">
                  <a:pos x="268" y="424"/>
                </a:cxn>
                <a:cxn ang="0">
                  <a:pos x="247" y="422"/>
                </a:cxn>
                <a:cxn ang="0">
                  <a:pos x="218" y="420"/>
                </a:cxn>
                <a:cxn ang="0">
                  <a:pos x="192" y="414"/>
                </a:cxn>
                <a:cxn ang="0">
                  <a:pos x="167" y="405"/>
                </a:cxn>
                <a:cxn ang="0">
                  <a:pos x="118" y="114"/>
                </a:cxn>
                <a:cxn ang="0">
                  <a:pos x="114" y="125"/>
                </a:cxn>
                <a:cxn ang="0">
                  <a:pos x="114" y="154"/>
                </a:cxn>
                <a:cxn ang="0">
                  <a:pos x="123" y="216"/>
                </a:cxn>
                <a:cxn ang="0">
                  <a:pos x="133" y="289"/>
                </a:cxn>
                <a:cxn ang="0">
                  <a:pos x="144" y="355"/>
                </a:cxn>
                <a:cxn ang="0">
                  <a:pos x="148" y="391"/>
                </a:cxn>
                <a:cxn ang="0">
                  <a:pos x="142" y="397"/>
                </a:cxn>
                <a:cxn ang="0">
                  <a:pos x="120" y="408"/>
                </a:cxn>
                <a:cxn ang="0">
                  <a:pos x="101" y="414"/>
                </a:cxn>
                <a:cxn ang="0">
                  <a:pos x="85" y="410"/>
                </a:cxn>
                <a:cxn ang="0">
                  <a:pos x="78" y="378"/>
                </a:cxn>
                <a:cxn ang="0">
                  <a:pos x="64" y="300"/>
                </a:cxn>
                <a:cxn ang="0">
                  <a:pos x="45" y="205"/>
                </a:cxn>
                <a:cxn ang="0">
                  <a:pos x="30" y="119"/>
                </a:cxn>
                <a:cxn ang="0">
                  <a:pos x="21" y="64"/>
                </a:cxn>
                <a:cxn ang="0">
                  <a:pos x="17" y="43"/>
                </a:cxn>
                <a:cxn ang="0">
                  <a:pos x="11" y="15"/>
                </a:cxn>
                <a:cxn ang="0">
                  <a:pos x="11" y="3"/>
                </a:cxn>
              </a:cxnLst>
              <a:rect l="0" t="0" r="r" b="b"/>
              <a:pathLst>
                <a:path w="287" h="437">
                  <a:moveTo>
                    <a:pt x="0" y="0"/>
                  </a:moveTo>
                  <a:lnTo>
                    <a:pt x="0" y="3"/>
                  </a:lnTo>
                  <a:lnTo>
                    <a:pt x="2" y="17"/>
                  </a:lnTo>
                  <a:lnTo>
                    <a:pt x="5" y="36"/>
                  </a:lnTo>
                  <a:lnTo>
                    <a:pt x="11" y="62"/>
                  </a:lnTo>
                  <a:lnTo>
                    <a:pt x="17" y="91"/>
                  </a:lnTo>
                  <a:lnTo>
                    <a:pt x="23" y="125"/>
                  </a:lnTo>
                  <a:lnTo>
                    <a:pt x="30" y="159"/>
                  </a:lnTo>
                  <a:lnTo>
                    <a:pt x="38" y="199"/>
                  </a:lnTo>
                  <a:lnTo>
                    <a:pt x="44" y="235"/>
                  </a:lnTo>
                  <a:lnTo>
                    <a:pt x="51" y="273"/>
                  </a:lnTo>
                  <a:lnTo>
                    <a:pt x="57" y="308"/>
                  </a:lnTo>
                  <a:lnTo>
                    <a:pt x="63" y="342"/>
                  </a:lnTo>
                  <a:lnTo>
                    <a:pt x="66" y="368"/>
                  </a:lnTo>
                  <a:lnTo>
                    <a:pt x="72" y="391"/>
                  </a:lnTo>
                  <a:lnTo>
                    <a:pt x="74" y="408"/>
                  </a:lnTo>
                  <a:lnTo>
                    <a:pt x="76" y="418"/>
                  </a:lnTo>
                  <a:lnTo>
                    <a:pt x="78" y="418"/>
                  </a:lnTo>
                  <a:lnTo>
                    <a:pt x="83" y="422"/>
                  </a:lnTo>
                  <a:lnTo>
                    <a:pt x="93" y="424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3" y="420"/>
                  </a:lnTo>
                  <a:lnTo>
                    <a:pt x="133" y="418"/>
                  </a:lnTo>
                  <a:lnTo>
                    <a:pt x="139" y="414"/>
                  </a:lnTo>
                  <a:lnTo>
                    <a:pt x="144" y="412"/>
                  </a:lnTo>
                  <a:lnTo>
                    <a:pt x="148" y="410"/>
                  </a:lnTo>
                  <a:lnTo>
                    <a:pt x="150" y="410"/>
                  </a:lnTo>
                  <a:lnTo>
                    <a:pt x="152" y="410"/>
                  </a:lnTo>
                  <a:lnTo>
                    <a:pt x="161" y="414"/>
                  </a:lnTo>
                  <a:lnTo>
                    <a:pt x="163" y="414"/>
                  </a:lnTo>
                  <a:lnTo>
                    <a:pt x="171" y="418"/>
                  </a:lnTo>
                  <a:lnTo>
                    <a:pt x="179" y="420"/>
                  </a:lnTo>
                  <a:lnTo>
                    <a:pt x="186" y="424"/>
                  </a:lnTo>
                  <a:lnTo>
                    <a:pt x="194" y="426"/>
                  </a:lnTo>
                  <a:lnTo>
                    <a:pt x="199" y="427"/>
                  </a:lnTo>
                  <a:lnTo>
                    <a:pt x="207" y="429"/>
                  </a:lnTo>
                  <a:lnTo>
                    <a:pt x="217" y="433"/>
                  </a:lnTo>
                  <a:lnTo>
                    <a:pt x="222" y="433"/>
                  </a:lnTo>
                  <a:lnTo>
                    <a:pt x="228" y="435"/>
                  </a:lnTo>
                  <a:lnTo>
                    <a:pt x="234" y="437"/>
                  </a:lnTo>
                  <a:lnTo>
                    <a:pt x="239" y="437"/>
                  </a:lnTo>
                  <a:lnTo>
                    <a:pt x="247" y="437"/>
                  </a:lnTo>
                  <a:lnTo>
                    <a:pt x="255" y="435"/>
                  </a:lnTo>
                  <a:lnTo>
                    <a:pt x="262" y="433"/>
                  </a:lnTo>
                  <a:lnTo>
                    <a:pt x="272" y="433"/>
                  </a:lnTo>
                  <a:lnTo>
                    <a:pt x="277" y="431"/>
                  </a:lnTo>
                  <a:lnTo>
                    <a:pt x="283" y="429"/>
                  </a:lnTo>
                  <a:lnTo>
                    <a:pt x="285" y="429"/>
                  </a:lnTo>
                  <a:lnTo>
                    <a:pt x="287" y="429"/>
                  </a:lnTo>
                  <a:lnTo>
                    <a:pt x="234" y="28"/>
                  </a:lnTo>
                  <a:lnTo>
                    <a:pt x="222" y="24"/>
                  </a:lnTo>
                  <a:lnTo>
                    <a:pt x="277" y="424"/>
                  </a:lnTo>
                  <a:lnTo>
                    <a:pt x="275" y="424"/>
                  </a:lnTo>
                  <a:lnTo>
                    <a:pt x="274" y="424"/>
                  </a:lnTo>
                  <a:lnTo>
                    <a:pt x="268" y="424"/>
                  </a:lnTo>
                  <a:lnTo>
                    <a:pt x="262" y="424"/>
                  </a:lnTo>
                  <a:lnTo>
                    <a:pt x="255" y="422"/>
                  </a:lnTo>
                  <a:lnTo>
                    <a:pt x="247" y="422"/>
                  </a:lnTo>
                  <a:lnTo>
                    <a:pt x="237" y="422"/>
                  </a:lnTo>
                  <a:lnTo>
                    <a:pt x="230" y="422"/>
                  </a:lnTo>
                  <a:lnTo>
                    <a:pt x="218" y="420"/>
                  </a:lnTo>
                  <a:lnTo>
                    <a:pt x="209" y="418"/>
                  </a:lnTo>
                  <a:lnTo>
                    <a:pt x="199" y="416"/>
                  </a:lnTo>
                  <a:lnTo>
                    <a:pt x="192" y="414"/>
                  </a:lnTo>
                  <a:lnTo>
                    <a:pt x="182" y="412"/>
                  </a:lnTo>
                  <a:lnTo>
                    <a:pt x="175" y="408"/>
                  </a:lnTo>
                  <a:lnTo>
                    <a:pt x="167" y="405"/>
                  </a:lnTo>
                  <a:lnTo>
                    <a:pt x="163" y="401"/>
                  </a:lnTo>
                  <a:lnTo>
                    <a:pt x="120" y="11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14" y="117"/>
                  </a:lnTo>
                  <a:lnTo>
                    <a:pt x="114" y="125"/>
                  </a:lnTo>
                  <a:lnTo>
                    <a:pt x="114" y="129"/>
                  </a:lnTo>
                  <a:lnTo>
                    <a:pt x="114" y="140"/>
                  </a:lnTo>
                  <a:lnTo>
                    <a:pt x="114" y="154"/>
                  </a:lnTo>
                  <a:lnTo>
                    <a:pt x="118" y="175"/>
                  </a:lnTo>
                  <a:lnTo>
                    <a:pt x="120" y="194"/>
                  </a:lnTo>
                  <a:lnTo>
                    <a:pt x="123" y="216"/>
                  </a:lnTo>
                  <a:lnTo>
                    <a:pt x="127" y="241"/>
                  </a:lnTo>
                  <a:lnTo>
                    <a:pt x="131" y="266"/>
                  </a:lnTo>
                  <a:lnTo>
                    <a:pt x="133" y="289"/>
                  </a:lnTo>
                  <a:lnTo>
                    <a:pt x="137" y="313"/>
                  </a:lnTo>
                  <a:lnTo>
                    <a:pt x="140" y="334"/>
                  </a:lnTo>
                  <a:lnTo>
                    <a:pt x="144" y="355"/>
                  </a:lnTo>
                  <a:lnTo>
                    <a:pt x="144" y="370"/>
                  </a:lnTo>
                  <a:lnTo>
                    <a:pt x="148" y="384"/>
                  </a:lnTo>
                  <a:lnTo>
                    <a:pt x="148" y="391"/>
                  </a:lnTo>
                  <a:lnTo>
                    <a:pt x="150" y="395"/>
                  </a:lnTo>
                  <a:lnTo>
                    <a:pt x="148" y="395"/>
                  </a:lnTo>
                  <a:lnTo>
                    <a:pt x="142" y="397"/>
                  </a:lnTo>
                  <a:lnTo>
                    <a:pt x="137" y="401"/>
                  </a:lnTo>
                  <a:lnTo>
                    <a:pt x="131" y="405"/>
                  </a:lnTo>
                  <a:lnTo>
                    <a:pt x="120" y="408"/>
                  </a:lnTo>
                  <a:lnTo>
                    <a:pt x="114" y="412"/>
                  </a:lnTo>
                  <a:lnTo>
                    <a:pt x="106" y="414"/>
                  </a:lnTo>
                  <a:lnTo>
                    <a:pt x="101" y="414"/>
                  </a:lnTo>
                  <a:lnTo>
                    <a:pt x="93" y="412"/>
                  </a:lnTo>
                  <a:lnTo>
                    <a:pt x="87" y="412"/>
                  </a:lnTo>
                  <a:lnTo>
                    <a:pt x="85" y="410"/>
                  </a:lnTo>
                  <a:lnTo>
                    <a:pt x="83" y="405"/>
                  </a:lnTo>
                  <a:lnTo>
                    <a:pt x="82" y="395"/>
                  </a:lnTo>
                  <a:lnTo>
                    <a:pt x="78" y="378"/>
                  </a:lnTo>
                  <a:lnTo>
                    <a:pt x="76" y="357"/>
                  </a:lnTo>
                  <a:lnTo>
                    <a:pt x="68" y="329"/>
                  </a:lnTo>
                  <a:lnTo>
                    <a:pt x="64" y="300"/>
                  </a:lnTo>
                  <a:lnTo>
                    <a:pt x="59" y="270"/>
                  </a:lnTo>
                  <a:lnTo>
                    <a:pt x="53" y="239"/>
                  </a:lnTo>
                  <a:lnTo>
                    <a:pt x="45" y="205"/>
                  </a:lnTo>
                  <a:lnTo>
                    <a:pt x="40" y="175"/>
                  </a:lnTo>
                  <a:lnTo>
                    <a:pt x="34" y="144"/>
                  </a:lnTo>
                  <a:lnTo>
                    <a:pt x="30" y="119"/>
                  </a:lnTo>
                  <a:lnTo>
                    <a:pt x="26" y="95"/>
                  </a:lnTo>
                  <a:lnTo>
                    <a:pt x="23" y="78"/>
                  </a:lnTo>
                  <a:lnTo>
                    <a:pt x="21" y="64"/>
                  </a:lnTo>
                  <a:lnTo>
                    <a:pt x="21" y="58"/>
                  </a:lnTo>
                  <a:lnTo>
                    <a:pt x="17" y="53"/>
                  </a:lnTo>
                  <a:lnTo>
                    <a:pt x="17" y="43"/>
                  </a:lnTo>
                  <a:lnTo>
                    <a:pt x="15" y="34"/>
                  </a:lnTo>
                  <a:lnTo>
                    <a:pt x="13" y="24"/>
                  </a:lnTo>
                  <a:lnTo>
                    <a:pt x="11" y="15"/>
                  </a:lnTo>
                  <a:lnTo>
                    <a:pt x="11" y="9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8" name="Freeform 930"/>
            <p:cNvSpPr>
              <a:spLocks/>
            </p:cNvSpPr>
            <p:nvPr/>
          </p:nvSpPr>
          <p:spPr bwMode="auto">
            <a:xfrm>
              <a:off x="3708400" y="5467351"/>
              <a:ext cx="139700" cy="122238"/>
            </a:xfrm>
            <a:custGeom>
              <a:avLst/>
              <a:gdLst/>
              <a:ahLst/>
              <a:cxnLst>
                <a:cxn ang="0">
                  <a:pos x="103" y="31"/>
                </a:cxn>
                <a:cxn ang="0">
                  <a:pos x="97" y="35"/>
                </a:cxn>
                <a:cxn ang="0">
                  <a:pos x="86" y="44"/>
                </a:cxn>
                <a:cxn ang="0">
                  <a:pos x="71" y="59"/>
                </a:cxn>
                <a:cxn ang="0">
                  <a:pos x="53" y="76"/>
                </a:cxn>
                <a:cxn ang="0">
                  <a:pos x="34" y="94"/>
                </a:cxn>
                <a:cxn ang="0">
                  <a:pos x="19" y="113"/>
                </a:cxn>
                <a:cxn ang="0">
                  <a:pos x="6" y="124"/>
                </a:cxn>
                <a:cxn ang="0">
                  <a:pos x="2" y="133"/>
                </a:cxn>
                <a:cxn ang="0">
                  <a:pos x="2" y="151"/>
                </a:cxn>
                <a:cxn ang="0">
                  <a:pos x="17" y="154"/>
                </a:cxn>
                <a:cxn ang="0">
                  <a:pos x="27" y="149"/>
                </a:cxn>
                <a:cxn ang="0">
                  <a:pos x="46" y="137"/>
                </a:cxn>
                <a:cxn ang="0">
                  <a:pos x="71" y="118"/>
                </a:cxn>
                <a:cxn ang="0">
                  <a:pos x="99" y="101"/>
                </a:cxn>
                <a:cxn ang="0">
                  <a:pos x="126" y="82"/>
                </a:cxn>
                <a:cxn ang="0">
                  <a:pos x="150" y="67"/>
                </a:cxn>
                <a:cxn ang="0">
                  <a:pos x="169" y="52"/>
                </a:cxn>
                <a:cxn ang="0">
                  <a:pos x="177" y="46"/>
                </a:cxn>
                <a:cxn ang="0">
                  <a:pos x="177" y="35"/>
                </a:cxn>
                <a:cxn ang="0">
                  <a:pos x="175" y="19"/>
                </a:cxn>
                <a:cxn ang="0">
                  <a:pos x="173" y="6"/>
                </a:cxn>
                <a:cxn ang="0">
                  <a:pos x="164" y="0"/>
                </a:cxn>
                <a:cxn ang="0">
                  <a:pos x="164" y="6"/>
                </a:cxn>
                <a:cxn ang="0">
                  <a:pos x="166" y="19"/>
                </a:cxn>
                <a:cxn ang="0">
                  <a:pos x="166" y="33"/>
                </a:cxn>
                <a:cxn ang="0">
                  <a:pos x="166" y="42"/>
                </a:cxn>
                <a:cxn ang="0">
                  <a:pos x="156" y="46"/>
                </a:cxn>
                <a:cxn ang="0">
                  <a:pos x="141" y="57"/>
                </a:cxn>
                <a:cxn ang="0">
                  <a:pos x="120" y="73"/>
                </a:cxn>
                <a:cxn ang="0">
                  <a:pos x="95" y="92"/>
                </a:cxn>
                <a:cxn ang="0">
                  <a:pos x="69" y="107"/>
                </a:cxn>
                <a:cxn ang="0">
                  <a:pos x="46" y="122"/>
                </a:cxn>
                <a:cxn ang="0">
                  <a:pos x="31" y="132"/>
                </a:cxn>
                <a:cxn ang="0">
                  <a:pos x="25" y="133"/>
                </a:cxn>
                <a:cxn ang="0">
                  <a:pos x="29" y="122"/>
                </a:cxn>
                <a:cxn ang="0">
                  <a:pos x="42" y="109"/>
                </a:cxn>
                <a:cxn ang="0">
                  <a:pos x="57" y="94"/>
                </a:cxn>
                <a:cxn ang="0">
                  <a:pos x="71" y="80"/>
                </a:cxn>
                <a:cxn ang="0">
                  <a:pos x="84" y="67"/>
                </a:cxn>
                <a:cxn ang="0">
                  <a:pos x="97" y="54"/>
                </a:cxn>
                <a:cxn ang="0">
                  <a:pos x="110" y="42"/>
                </a:cxn>
                <a:cxn ang="0">
                  <a:pos x="122" y="33"/>
                </a:cxn>
                <a:cxn ang="0">
                  <a:pos x="103" y="8"/>
                </a:cxn>
              </a:cxnLst>
              <a:rect l="0" t="0" r="r" b="b"/>
              <a:pathLst>
                <a:path w="177" h="154">
                  <a:moveTo>
                    <a:pt x="103" y="8"/>
                  </a:moveTo>
                  <a:lnTo>
                    <a:pt x="103" y="31"/>
                  </a:lnTo>
                  <a:lnTo>
                    <a:pt x="101" y="31"/>
                  </a:lnTo>
                  <a:lnTo>
                    <a:pt x="97" y="35"/>
                  </a:lnTo>
                  <a:lnTo>
                    <a:pt x="91" y="38"/>
                  </a:lnTo>
                  <a:lnTo>
                    <a:pt x="86" y="44"/>
                  </a:lnTo>
                  <a:lnTo>
                    <a:pt x="78" y="50"/>
                  </a:lnTo>
                  <a:lnTo>
                    <a:pt x="71" y="59"/>
                  </a:lnTo>
                  <a:lnTo>
                    <a:pt x="61" y="67"/>
                  </a:lnTo>
                  <a:lnTo>
                    <a:pt x="53" y="76"/>
                  </a:lnTo>
                  <a:lnTo>
                    <a:pt x="44" y="84"/>
                  </a:lnTo>
                  <a:lnTo>
                    <a:pt x="34" y="94"/>
                  </a:lnTo>
                  <a:lnTo>
                    <a:pt x="27" y="103"/>
                  </a:lnTo>
                  <a:lnTo>
                    <a:pt x="19" y="113"/>
                  </a:lnTo>
                  <a:lnTo>
                    <a:pt x="12" y="118"/>
                  </a:lnTo>
                  <a:lnTo>
                    <a:pt x="6" y="124"/>
                  </a:lnTo>
                  <a:lnTo>
                    <a:pt x="4" y="130"/>
                  </a:lnTo>
                  <a:lnTo>
                    <a:pt x="2" y="133"/>
                  </a:lnTo>
                  <a:lnTo>
                    <a:pt x="0" y="143"/>
                  </a:lnTo>
                  <a:lnTo>
                    <a:pt x="2" y="151"/>
                  </a:lnTo>
                  <a:lnTo>
                    <a:pt x="8" y="154"/>
                  </a:lnTo>
                  <a:lnTo>
                    <a:pt x="17" y="154"/>
                  </a:lnTo>
                  <a:lnTo>
                    <a:pt x="19" y="151"/>
                  </a:lnTo>
                  <a:lnTo>
                    <a:pt x="27" y="149"/>
                  </a:lnTo>
                  <a:lnTo>
                    <a:pt x="34" y="143"/>
                  </a:lnTo>
                  <a:lnTo>
                    <a:pt x="46" y="137"/>
                  </a:lnTo>
                  <a:lnTo>
                    <a:pt x="57" y="128"/>
                  </a:lnTo>
                  <a:lnTo>
                    <a:pt x="71" y="118"/>
                  </a:lnTo>
                  <a:lnTo>
                    <a:pt x="84" y="109"/>
                  </a:lnTo>
                  <a:lnTo>
                    <a:pt x="99" y="101"/>
                  </a:lnTo>
                  <a:lnTo>
                    <a:pt x="112" y="92"/>
                  </a:lnTo>
                  <a:lnTo>
                    <a:pt x="126" y="82"/>
                  </a:lnTo>
                  <a:lnTo>
                    <a:pt x="139" y="73"/>
                  </a:lnTo>
                  <a:lnTo>
                    <a:pt x="150" y="67"/>
                  </a:lnTo>
                  <a:lnTo>
                    <a:pt x="160" y="57"/>
                  </a:lnTo>
                  <a:lnTo>
                    <a:pt x="169" y="52"/>
                  </a:lnTo>
                  <a:lnTo>
                    <a:pt x="173" y="48"/>
                  </a:lnTo>
                  <a:lnTo>
                    <a:pt x="177" y="46"/>
                  </a:lnTo>
                  <a:lnTo>
                    <a:pt x="177" y="40"/>
                  </a:lnTo>
                  <a:lnTo>
                    <a:pt x="177" y="35"/>
                  </a:lnTo>
                  <a:lnTo>
                    <a:pt x="177" y="27"/>
                  </a:lnTo>
                  <a:lnTo>
                    <a:pt x="175" y="19"/>
                  </a:lnTo>
                  <a:lnTo>
                    <a:pt x="173" y="12"/>
                  </a:lnTo>
                  <a:lnTo>
                    <a:pt x="173" y="6"/>
                  </a:lnTo>
                  <a:lnTo>
                    <a:pt x="171" y="2"/>
                  </a:lnTo>
                  <a:lnTo>
                    <a:pt x="164" y="0"/>
                  </a:lnTo>
                  <a:lnTo>
                    <a:pt x="164" y="2"/>
                  </a:lnTo>
                  <a:lnTo>
                    <a:pt x="164" y="6"/>
                  </a:lnTo>
                  <a:lnTo>
                    <a:pt x="164" y="12"/>
                  </a:lnTo>
                  <a:lnTo>
                    <a:pt x="166" y="19"/>
                  </a:lnTo>
                  <a:lnTo>
                    <a:pt x="166" y="27"/>
                  </a:lnTo>
                  <a:lnTo>
                    <a:pt x="166" y="33"/>
                  </a:lnTo>
                  <a:lnTo>
                    <a:pt x="166" y="38"/>
                  </a:lnTo>
                  <a:lnTo>
                    <a:pt x="166" y="4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50" y="50"/>
                  </a:lnTo>
                  <a:lnTo>
                    <a:pt x="141" y="57"/>
                  </a:lnTo>
                  <a:lnTo>
                    <a:pt x="129" y="65"/>
                  </a:lnTo>
                  <a:lnTo>
                    <a:pt x="120" y="73"/>
                  </a:lnTo>
                  <a:lnTo>
                    <a:pt x="107" y="82"/>
                  </a:lnTo>
                  <a:lnTo>
                    <a:pt x="95" y="92"/>
                  </a:lnTo>
                  <a:lnTo>
                    <a:pt x="80" y="97"/>
                  </a:lnTo>
                  <a:lnTo>
                    <a:pt x="69" y="107"/>
                  </a:lnTo>
                  <a:lnTo>
                    <a:pt x="57" y="113"/>
                  </a:lnTo>
                  <a:lnTo>
                    <a:pt x="46" y="122"/>
                  </a:lnTo>
                  <a:lnTo>
                    <a:pt x="36" y="126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5" y="133"/>
                  </a:lnTo>
                  <a:lnTo>
                    <a:pt x="23" y="128"/>
                  </a:lnTo>
                  <a:lnTo>
                    <a:pt x="29" y="122"/>
                  </a:lnTo>
                  <a:lnTo>
                    <a:pt x="34" y="113"/>
                  </a:lnTo>
                  <a:lnTo>
                    <a:pt x="42" y="109"/>
                  </a:lnTo>
                  <a:lnTo>
                    <a:pt x="48" y="103"/>
                  </a:lnTo>
                  <a:lnTo>
                    <a:pt x="57" y="94"/>
                  </a:lnTo>
                  <a:lnTo>
                    <a:pt x="63" y="86"/>
                  </a:lnTo>
                  <a:lnTo>
                    <a:pt x="71" y="80"/>
                  </a:lnTo>
                  <a:lnTo>
                    <a:pt x="76" y="73"/>
                  </a:lnTo>
                  <a:lnTo>
                    <a:pt x="84" y="67"/>
                  </a:lnTo>
                  <a:lnTo>
                    <a:pt x="90" y="59"/>
                  </a:lnTo>
                  <a:lnTo>
                    <a:pt x="97" y="54"/>
                  </a:lnTo>
                  <a:lnTo>
                    <a:pt x="103" y="48"/>
                  </a:lnTo>
                  <a:lnTo>
                    <a:pt x="110" y="42"/>
                  </a:lnTo>
                  <a:lnTo>
                    <a:pt x="118" y="35"/>
                  </a:lnTo>
                  <a:lnTo>
                    <a:pt x="122" y="33"/>
                  </a:lnTo>
                  <a:lnTo>
                    <a:pt x="118" y="8"/>
                  </a:lnTo>
                  <a:lnTo>
                    <a:pt x="103" y="8"/>
                  </a:lnTo>
                  <a:lnTo>
                    <a:pt x="103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9" name="Freeform 931"/>
            <p:cNvSpPr>
              <a:spLocks/>
            </p:cNvSpPr>
            <p:nvPr/>
          </p:nvSpPr>
          <p:spPr bwMode="auto">
            <a:xfrm>
              <a:off x="3851275" y="5470526"/>
              <a:ext cx="155575" cy="12223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25"/>
                </a:cxn>
                <a:cxn ang="0">
                  <a:pos x="7" y="36"/>
                </a:cxn>
                <a:cxn ang="0">
                  <a:pos x="11" y="44"/>
                </a:cxn>
                <a:cxn ang="0">
                  <a:pos x="25" y="53"/>
                </a:cxn>
                <a:cxn ang="0">
                  <a:pos x="45" y="69"/>
                </a:cxn>
                <a:cxn ang="0">
                  <a:pos x="74" y="90"/>
                </a:cxn>
                <a:cxn ang="0">
                  <a:pos x="101" y="110"/>
                </a:cxn>
                <a:cxn ang="0">
                  <a:pos x="129" y="129"/>
                </a:cxn>
                <a:cxn ang="0">
                  <a:pos x="150" y="145"/>
                </a:cxn>
                <a:cxn ang="0">
                  <a:pos x="167" y="152"/>
                </a:cxn>
                <a:cxn ang="0">
                  <a:pos x="182" y="148"/>
                </a:cxn>
                <a:cxn ang="0">
                  <a:pos x="196" y="135"/>
                </a:cxn>
                <a:cxn ang="0">
                  <a:pos x="186" y="124"/>
                </a:cxn>
                <a:cxn ang="0">
                  <a:pos x="177" y="114"/>
                </a:cxn>
                <a:cxn ang="0">
                  <a:pos x="163" y="103"/>
                </a:cxn>
                <a:cxn ang="0">
                  <a:pos x="150" y="91"/>
                </a:cxn>
                <a:cxn ang="0">
                  <a:pos x="135" y="78"/>
                </a:cxn>
                <a:cxn ang="0">
                  <a:pos x="122" y="65"/>
                </a:cxn>
                <a:cxn ang="0">
                  <a:pos x="106" y="53"/>
                </a:cxn>
                <a:cxn ang="0">
                  <a:pos x="104" y="46"/>
                </a:cxn>
                <a:cxn ang="0">
                  <a:pos x="102" y="34"/>
                </a:cxn>
                <a:cxn ang="0">
                  <a:pos x="101" y="17"/>
                </a:cxn>
                <a:cxn ang="0">
                  <a:pos x="87" y="17"/>
                </a:cxn>
                <a:cxn ang="0">
                  <a:pos x="85" y="40"/>
                </a:cxn>
                <a:cxn ang="0">
                  <a:pos x="76" y="40"/>
                </a:cxn>
                <a:cxn ang="0">
                  <a:pos x="76" y="46"/>
                </a:cxn>
                <a:cxn ang="0">
                  <a:pos x="91" y="53"/>
                </a:cxn>
                <a:cxn ang="0">
                  <a:pos x="102" y="59"/>
                </a:cxn>
                <a:cxn ang="0">
                  <a:pos x="118" y="72"/>
                </a:cxn>
                <a:cxn ang="0">
                  <a:pos x="131" y="84"/>
                </a:cxn>
                <a:cxn ang="0">
                  <a:pos x="146" y="97"/>
                </a:cxn>
                <a:cxn ang="0">
                  <a:pos x="160" y="109"/>
                </a:cxn>
                <a:cxn ang="0">
                  <a:pos x="173" y="126"/>
                </a:cxn>
                <a:cxn ang="0">
                  <a:pos x="169" y="141"/>
                </a:cxn>
                <a:cxn ang="0">
                  <a:pos x="156" y="135"/>
                </a:cxn>
                <a:cxn ang="0">
                  <a:pos x="141" y="128"/>
                </a:cxn>
                <a:cxn ang="0">
                  <a:pos x="122" y="112"/>
                </a:cxn>
                <a:cxn ang="0">
                  <a:pos x="99" y="95"/>
                </a:cxn>
                <a:cxn ang="0">
                  <a:pos x="74" y="76"/>
                </a:cxn>
                <a:cxn ang="0">
                  <a:pos x="49" y="59"/>
                </a:cxn>
                <a:cxn ang="0">
                  <a:pos x="30" y="44"/>
                </a:cxn>
                <a:cxn ang="0">
                  <a:pos x="21" y="34"/>
                </a:cxn>
                <a:cxn ang="0">
                  <a:pos x="19" y="23"/>
                </a:cxn>
                <a:cxn ang="0">
                  <a:pos x="19" y="8"/>
                </a:cxn>
                <a:cxn ang="0">
                  <a:pos x="0" y="0"/>
                </a:cxn>
              </a:cxnLst>
              <a:rect l="0" t="0" r="r" b="b"/>
              <a:pathLst>
                <a:path w="196" h="154">
                  <a:moveTo>
                    <a:pt x="0" y="0"/>
                  </a:moveTo>
                  <a:lnTo>
                    <a:pt x="0" y="6"/>
                  </a:lnTo>
                  <a:lnTo>
                    <a:pt x="2" y="17"/>
                  </a:lnTo>
                  <a:lnTo>
                    <a:pt x="4" y="25"/>
                  </a:lnTo>
                  <a:lnTo>
                    <a:pt x="6" y="31"/>
                  </a:lnTo>
                  <a:lnTo>
                    <a:pt x="7" y="36"/>
                  </a:lnTo>
                  <a:lnTo>
                    <a:pt x="9" y="42"/>
                  </a:lnTo>
                  <a:lnTo>
                    <a:pt x="11" y="44"/>
                  </a:lnTo>
                  <a:lnTo>
                    <a:pt x="17" y="48"/>
                  </a:lnTo>
                  <a:lnTo>
                    <a:pt x="25" y="53"/>
                  </a:lnTo>
                  <a:lnTo>
                    <a:pt x="34" y="63"/>
                  </a:lnTo>
                  <a:lnTo>
                    <a:pt x="45" y="69"/>
                  </a:lnTo>
                  <a:lnTo>
                    <a:pt x="59" y="80"/>
                  </a:lnTo>
                  <a:lnTo>
                    <a:pt x="74" y="90"/>
                  </a:lnTo>
                  <a:lnTo>
                    <a:pt x="87" y="101"/>
                  </a:lnTo>
                  <a:lnTo>
                    <a:pt x="101" y="110"/>
                  </a:lnTo>
                  <a:lnTo>
                    <a:pt x="116" y="120"/>
                  </a:lnTo>
                  <a:lnTo>
                    <a:pt x="129" y="129"/>
                  </a:lnTo>
                  <a:lnTo>
                    <a:pt x="141" y="139"/>
                  </a:lnTo>
                  <a:lnTo>
                    <a:pt x="150" y="145"/>
                  </a:lnTo>
                  <a:lnTo>
                    <a:pt x="160" y="148"/>
                  </a:lnTo>
                  <a:lnTo>
                    <a:pt x="167" y="152"/>
                  </a:lnTo>
                  <a:lnTo>
                    <a:pt x="171" y="154"/>
                  </a:lnTo>
                  <a:lnTo>
                    <a:pt x="182" y="148"/>
                  </a:lnTo>
                  <a:lnTo>
                    <a:pt x="192" y="143"/>
                  </a:lnTo>
                  <a:lnTo>
                    <a:pt x="196" y="135"/>
                  </a:lnTo>
                  <a:lnTo>
                    <a:pt x="192" y="128"/>
                  </a:lnTo>
                  <a:lnTo>
                    <a:pt x="186" y="124"/>
                  </a:lnTo>
                  <a:lnTo>
                    <a:pt x="182" y="120"/>
                  </a:lnTo>
                  <a:lnTo>
                    <a:pt x="177" y="114"/>
                  </a:lnTo>
                  <a:lnTo>
                    <a:pt x="171" y="110"/>
                  </a:lnTo>
                  <a:lnTo>
                    <a:pt x="163" y="103"/>
                  </a:lnTo>
                  <a:lnTo>
                    <a:pt x="156" y="97"/>
                  </a:lnTo>
                  <a:lnTo>
                    <a:pt x="150" y="91"/>
                  </a:lnTo>
                  <a:lnTo>
                    <a:pt x="142" y="86"/>
                  </a:lnTo>
                  <a:lnTo>
                    <a:pt x="135" y="78"/>
                  </a:lnTo>
                  <a:lnTo>
                    <a:pt x="129" y="70"/>
                  </a:lnTo>
                  <a:lnTo>
                    <a:pt x="122" y="65"/>
                  </a:lnTo>
                  <a:lnTo>
                    <a:pt x="116" y="61"/>
                  </a:lnTo>
                  <a:lnTo>
                    <a:pt x="106" y="53"/>
                  </a:lnTo>
                  <a:lnTo>
                    <a:pt x="104" y="50"/>
                  </a:lnTo>
                  <a:lnTo>
                    <a:pt x="104" y="46"/>
                  </a:lnTo>
                  <a:lnTo>
                    <a:pt x="104" y="40"/>
                  </a:lnTo>
                  <a:lnTo>
                    <a:pt x="102" y="34"/>
                  </a:lnTo>
                  <a:lnTo>
                    <a:pt x="102" y="29"/>
                  </a:lnTo>
                  <a:lnTo>
                    <a:pt x="101" y="17"/>
                  </a:lnTo>
                  <a:lnTo>
                    <a:pt x="101" y="13"/>
                  </a:lnTo>
                  <a:lnTo>
                    <a:pt x="87" y="17"/>
                  </a:lnTo>
                  <a:lnTo>
                    <a:pt x="89" y="42"/>
                  </a:lnTo>
                  <a:lnTo>
                    <a:pt x="85" y="40"/>
                  </a:lnTo>
                  <a:lnTo>
                    <a:pt x="80" y="40"/>
                  </a:lnTo>
                  <a:lnTo>
                    <a:pt x="76" y="40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83" y="50"/>
                  </a:lnTo>
                  <a:lnTo>
                    <a:pt x="91" y="53"/>
                  </a:lnTo>
                  <a:lnTo>
                    <a:pt x="99" y="55"/>
                  </a:lnTo>
                  <a:lnTo>
                    <a:pt x="102" y="59"/>
                  </a:lnTo>
                  <a:lnTo>
                    <a:pt x="112" y="69"/>
                  </a:lnTo>
                  <a:lnTo>
                    <a:pt x="118" y="72"/>
                  </a:lnTo>
                  <a:lnTo>
                    <a:pt x="125" y="78"/>
                  </a:lnTo>
                  <a:lnTo>
                    <a:pt x="131" y="84"/>
                  </a:lnTo>
                  <a:lnTo>
                    <a:pt x="141" y="91"/>
                  </a:lnTo>
                  <a:lnTo>
                    <a:pt x="146" y="97"/>
                  </a:lnTo>
                  <a:lnTo>
                    <a:pt x="152" y="103"/>
                  </a:lnTo>
                  <a:lnTo>
                    <a:pt x="160" y="109"/>
                  </a:lnTo>
                  <a:lnTo>
                    <a:pt x="165" y="116"/>
                  </a:lnTo>
                  <a:lnTo>
                    <a:pt x="173" y="126"/>
                  </a:lnTo>
                  <a:lnTo>
                    <a:pt x="175" y="131"/>
                  </a:lnTo>
                  <a:lnTo>
                    <a:pt x="169" y="141"/>
                  </a:lnTo>
                  <a:lnTo>
                    <a:pt x="160" y="139"/>
                  </a:lnTo>
                  <a:lnTo>
                    <a:pt x="156" y="135"/>
                  </a:lnTo>
                  <a:lnTo>
                    <a:pt x="150" y="133"/>
                  </a:lnTo>
                  <a:lnTo>
                    <a:pt x="141" y="128"/>
                  </a:lnTo>
                  <a:lnTo>
                    <a:pt x="133" y="120"/>
                  </a:lnTo>
                  <a:lnTo>
                    <a:pt x="122" y="112"/>
                  </a:lnTo>
                  <a:lnTo>
                    <a:pt x="110" y="105"/>
                  </a:lnTo>
                  <a:lnTo>
                    <a:pt x="99" y="95"/>
                  </a:lnTo>
                  <a:lnTo>
                    <a:pt x="85" y="88"/>
                  </a:lnTo>
                  <a:lnTo>
                    <a:pt x="74" y="76"/>
                  </a:lnTo>
                  <a:lnTo>
                    <a:pt x="61" y="69"/>
                  </a:lnTo>
                  <a:lnTo>
                    <a:pt x="49" y="59"/>
                  </a:lnTo>
                  <a:lnTo>
                    <a:pt x="40" y="51"/>
                  </a:lnTo>
                  <a:lnTo>
                    <a:pt x="30" y="44"/>
                  </a:lnTo>
                  <a:lnTo>
                    <a:pt x="25" y="38"/>
                  </a:lnTo>
                  <a:lnTo>
                    <a:pt x="21" y="34"/>
                  </a:lnTo>
                  <a:lnTo>
                    <a:pt x="21" y="32"/>
                  </a:lnTo>
                  <a:lnTo>
                    <a:pt x="19" y="23"/>
                  </a:lnTo>
                  <a:lnTo>
                    <a:pt x="19" y="15"/>
                  </a:lnTo>
                  <a:lnTo>
                    <a:pt x="19" y="8"/>
                  </a:lnTo>
                  <a:lnTo>
                    <a:pt x="21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0" name="Freeform 932"/>
            <p:cNvSpPr>
              <a:spLocks/>
            </p:cNvSpPr>
            <p:nvPr/>
          </p:nvSpPr>
          <p:spPr bwMode="auto">
            <a:xfrm>
              <a:off x="3925887" y="4667251"/>
              <a:ext cx="63500" cy="176213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76" y="0"/>
                </a:cxn>
                <a:cxn ang="0">
                  <a:pos x="80" y="4"/>
                </a:cxn>
                <a:cxn ang="0">
                  <a:pos x="80" y="10"/>
                </a:cxn>
                <a:cxn ang="0">
                  <a:pos x="76" y="18"/>
                </a:cxn>
                <a:cxn ang="0">
                  <a:pos x="74" y="21"/>
                </a:cxn>
                <a:cxn ang="0">
                  <a:pos x="70" y="29"/>
                </a:cxn>
                <a:cxn ang="0">
                  <a:pos x="66" y="38"/>
                </a:cxn>
                <a:cxn ang="0">
                  <a:pos x="61" y="54"/>
                </a:cxn>
                <a:cxn ang="0">
                  <a:pos x="55" y="69"/>
                </a:cxn>
                <a:cxn ang="0">
                  <a:pos x="51" y="88"/>
                </a:cxn>
                <a:cxn ang="0">
                  <a:pos x="46" y="105"/>
                </a:cxn>
                <a:cxn ang="0">
                  <a:pos x="40" y="124"/>
                </a:cxn>
                <a:cxn ang="0">
                  <a:pos x="32" y="143"/>
                </a:cxn>
                <a:cxn ang="0">
                  <a:pos x="27" y="160"/>
                </a:cxn>
                <a:cxn ang="0">
                  <a:pos x="21" y="177"/>
                </a:cxn>
                <a:cxn ang="0">
                  <a:pos x="19" y="192"/>
                </a:cxn>
                <a:cxn ang="0">
                  <a:pos x="15" y="204"/>
                </a:cxn>
                <a:cxn ang="0">
                  <a:pos x="11" y="213"/>
                </a:cxn>
                <a:cxn ang="0">
                  <a:pos x="9" y="221"/>
                </a:cxn>
                <a:cxn ang="0">
                  <a:pos x="9" y="223"/>
                </a:cxn>
                <a:cxn ang="0">
                  <a:pos x="0" y="223"/>
                </a:cxn>
                <a:cxn ang="0">
                  <a:pos x="0" y="223"/>
                </a:cxn>
              </a:cxnLst>
              <a:rect l="0" t="0" r="r" b="b"/>
              <a:pathLst>
                <a:path w="80" h="223">
                  <a:moveTo>
                    <a:pt x="0" y="223"/>
                  </a:moveTo>
                  <a:lnTo>
                    <a:pt x="76" y="0"/>
                  </a:lnTo>
                  <a:lnTo>
                    <a:pt x="80" y="4"/>
                  </a:lnTo>
                  <a:lnTo>
                    <a:pt x="80" y="10"/>
                  </a:lnTo>
                  <a:lnTo>
                    <a:pt x="76" y="18"/>
                  </a:lnTo>
                  <a:lnTo>
                    <a:pt x="74" y="21"/>
                  </a:lnTo>
                  <a:lnTo>
                    <a:pt x="70" y="29"/>
                  </a:lnTo>
                  <a:lnTo>
                    <a:pt x="66" y="38"/>
                  </a:lnTo>
                  <a:lnTo>
                    <a:pt x="61" y="54"/>
                  </a:lnTo>
                  <a:lnTo>
                    <a:pt x="55" y="69"/>
                  </a:lnTo>
                  <a:lnTo>
                    <a:pt x="51" y="88"/>
                  </a:lnTo>
                  <a:lnTo>
                    <a:pt x="46" y="105"/>
                  </a:lnTo>
                  <a:lnTo>
                    <a:pt x="40" y="124"/>
                  </a:lnTo>
                  <a:lnTo>
                    <a:pt x="32" y="143"/>
                  </a:lnTo>
                  <a:lnTo>
                    <a:pt x="27" y="160"/>
                  </a:lnTo>
                  <a:lnTo>
                    <a:pt x="21" y="177"/>
                  </a:lnTo>
                  <a:lnTo>
                    <a:pt x="19" y="192"/>
                  </a:lnTo>
                  <a:lnTo>
                    <a:pt x="15" y="204"/>
                  </a:lnTo>
                  <a:lnTo>
                    <a:pt x="11" y="213"/>
                  </a:lnTo>
                  <a:lnTo>
                    <a:pt x="9" y="221"/>
                  </a:lnTo>
                  <a:lnTo>
                    <a:pt x="9" y="223"/>
                  </a:lnTo>
                  <a:lnTo>
                    <a:pt x="0" y="223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1" name="Freeform 933"/>
            <p:cNvSpPr>
              <a:spLocks/>
            </p:cNvSpPr>
            <p:nvPr/>
          </p:nvSpPr>
          <p:spPr bwMode="auto">
            <a:xfrm>
              <a:off x="4827587" y="4956176"/>
              <a:ext cx="80962" cy="92075"/>
            </a:xfrm>
            <a:custGeom>
              <a:avLst/>
              <a:gdLst/>
              <a:ahLst/>
              <a:cxnLst>
                <a:cxn ang="0">
                  <a:pos x="46" y="11"/>
                </a:cxn>
                <a:cxn ang="0">
                  <a:pos x="40" y="5"/>
                </a:cxn>
                <a:cxn ang="0">
                  <a:pos x="50" y="0"/>
                </a:cxn>
                <a:cxn ang="0">
                  <a:pos x="55" y="5"/>
                </a:cxn>
                <a:cxn ang="0">
                  <a:pos x="50" y="11"/>
                </a:cxn>
                <a:cxn ang="0">
                  <a:pos x="84" y="30"/>
                </a:cxn>
                <a:cxn ang="0">
                  <a:pos x="86" y="22"/>
                </a:cxn>
                <a:cxn ang="0">
                  <a:pos x="90" y="30"/>
                </a:cxn>
                <a:cxn ang="0">
                  <a:pos x="86" y="32"/>
                </a:cxn>
                <a:cxn ang="0">
                  <a:pos x="93" y="57"/>
                </a:cxn>
                <a:cxn ang="0">
                  <a:pos x="101" y="57"/>
                </a:cxn>
                <a:cxn ang="0">
                  <a:pos x="101" y="64"/>
                </a:cxn>
                <a:cxn ang="0">
                  <a:pos x="95" y="62"/>
                </a:cxn>
                <a:cxn ang="0">
                  <a:pos x="55" y="62"/>
                </a:cxn>
                <a:cxn ang="0">
                  <a:pos x="90" y="89"/>
                </a:cxn>
                <a:cxn ang="0">
                  <a:pos x="95" y="93"/>
                </a:cxn>
                <a:cxn ang="0">
                  <a:pos x="86" y="98"/>
                </a:cxn>
                <a:cxn ang="0">
                  <a:pos x="50" y="72"/>
                </a:cxn>
                <a:cxn ang="0">
                  <a:pos x="53" y="106"/>
                </a:cxn>
                <a:cxn ang="0">
                  <a:pos x="55" y="114"/>
                </a:cxn>
                <a:cxn ang="0">
                  <a:pos x="46" y="112"/>
                </a:cxn>
                <a:cxn ang="0">
                  <a:pos x="48" y="106"/>
                </a:cxn>
                <a:cxn ang="0">
                  <a:pos x="25" y="93"/>
                </a:cxn>
                <a:cxn ang="0">
                  <a:pos x="23" y="100"/>
                </a:cxn>
                <a:cxn ang="0">
                  <a:pos x="13" y="95"/>
                </a:cxn>
                <a:cxn ang="0">
                  <a:pos x="21" y="93"/>
                </a:cxn>
                <a:cxn ang="0">
                  <a:pos x="10" y="62"/>
                </a:cxn>
                <a:cxn ang="0">
                  <a:pos x="4" y="70"/>
                </a:cxn>
                <a:cxn ang="0">
                  <a:pos x="0" y="62"/>
                </a:cxn>
                <a:cxn ang="0">
                  <a:pos x="10" y="62"/>
                </a:cxn>
                <a:cxn ang="0">
                  <a:pos x="27" y="38"/>
                </a:cxn>
                <a:cxn ang="0">
                  <a:pos x="23" y="36"/>
                </a:cxn>
                <a:cxn ang="0">
                  <a:pos x="31" y="32"/>
                </a:cxn>
                <a:cxn ang="0">
                  <a:pos x="31" y="39"/>
                </a:cxn>
                <a:cxn ang="0">
                  <a:pos x="46" y="55"/>
                </a:cxn>
              </a:cxnLst>
              <a:rect l="0" t="0" r="r" b="b"/>
              <a:pathLst>
                <a:path w="103" h="116">
                  <a:moveTo>
                    <a:pt x="46" y="55"/>
                  </a:moveTo>
                  <a:lnTo>
                    <a:pt x="46" y="11"/>
                  </a:lnTo>
                  <a:lnTo>
                    <a:pt x="44" y="9"/>
                  </a:lnTo>
                  <a:lnTo>
                    <a:pt x="40" y="5"/>
                  </a:lnTo>
                  <a:lnTo>
                    <a:pt x="44" y="0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55" y="5"/>
                  </a:lnTo>
                  <a:lnTo>
                    <a:pt x="53" y="9"/>
                  </a:lnTo>
                  <a:lnTo>
                    <a:pt x="50" y="11"/>
                  </a:lnTo>
                  <a:lnTo>
                    <a:pt x="51" y="57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30"/>
                  </a:lnTo>
                  <a:lnTo>
                    <a:pt x="88" y="32"/>
                  </a:lnTo>
                  <a:lnTo>
                    <a:pt x="86" y="32"/>
                  </a:lnTo>
                  <a:lnTo>
                    <a:pt x="5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1" y="57"/>
                  </a:lnTo>
                  <a:lnTo>
                    <a:pt x="103" y="60"/>
                  </a:lnTo>
                  <a:lnTo>
                    <a:pt x="101" y="64"/>
                  </a:lnTo>
                  <a:lnTo>
                    <a:pt x="99" y="66"/>
                  </a:lnTo>
                  <a:lnTo>
                    <a:pt x="95" y="62"/>
                  </a:lnTo>
                  <a:lnTo>
                    <a:pt x="93" y="62"/>
                  </a:lnTo>
                  <a:lnTo>
                    <a:pt x="55" y="62"/>
                  </a:lnTo>
                  <a:lnTo>
                    <a:pt x="86" y="89"/>
                  </a:lnTo>
                  <a:lnTo>
                    <a:pt x="90" y="89"/>
                  </a:lnTo>
                  <a:lnTo>
                    <a:pt x="93" y="91"/>
                  </a:lnTo>
                  <a:lnTo>
                    <a:pt x="95" y="93"/>
                  </a:lnTo>
                  <a:lnTo>
                    <a:pt x="93" y="98"/>
                  </a:lnTo>
                  <a:lnTo>
                    <a:pt x="86" y="98"/>
                  </a:lnTo>
                  <a:lnTo>
                    <a:pt x="86" y="93"/>
                  </a:lnTo>
                  <a:lnTo>
                    <a:pt x="50" y="72"/>
                  </a:lnTo>
                  <a:lnTo>
                    <a:pt x="51" y="106"/>
                  </a:lnTo>
                  <a:lnTo>
                    <a:pt x="53" y="106"/>
                  </a:lnTo>
                  <a:lnTo>
                    <a:pt x="53" y="110"/>
                  </a:lnTo>
                  <a:lnTo>
                    <a:pt x="55" y="114"/>
                  </a:lnTo>
                  <a:lnTo>
                    <a:pt x="50" y="116"/>
                  </a:lnTo>
                  <a:lnTo>
                    <a:pt x="46" y="112"/>
                  </a:lnTo>
                  <a:lnTo>
                    <a:pt x="44" y="110"/>
                  </a:lnTo>
                  <a:lnTo>
                    <a:pt x="48" y="106"/>
                  </a:lnTo>
                  <a:lnTo>
                    <a:pt x="46" y="72"/>
                  </a:lnTo>
                  <a:lnTo>
                    <a:pt x="25" y="93"/>
                  </a:lnTo>
                  <a:lnTo>
                    <a:pt x="25" y="95"/>
                  </a:lnTo>
                  <a:lnTo>
                    <a:pt x="23" y="100"/>
                  </a:lnTo>
                  <a:lnTo>
                    <a:pt x="15" y="98"/>
                  </a:lnTo>
                  <a:lnTo>
                    <a:pt x="13" y="95"/>
                  </a:lnTo>
                  <a:lnTo>
                    <a:pt x="17" y="91"/>
                  </a:lnTo>
                  <a:lnTo>
                    <a:pt x="21" y="93"/>
                  </a:lnTo>
                  <a:lnTo>
                    <a:pt x="44" y="62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4" y="70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8" y="57"/>
                  </a:lnTo>
                  <a:lnTo>
                    <a:pt x="10" y="62"/>
                  </a:lnTo>
                  <a:lnTo>
                    <a:pt x="44" y="57"/>
                  </a:lnTo>
                  <a:lnTo>
                    <a:pt x="27" y="38"/>
                  </a:lnTo>
                  <a:lnTo>
                    <a:pt x="23" y="38"/>
                  </a:lnTo>
                  <a:lnTo>
                    <a:pt x="23" y="36"/>
                  </a:lnTo>
                  <a:lnTo>
                    <a:pt x="27" y="32"/>
                  </a:lnTo>
                  <a:lnTo>
                    <a:pt x="31" y="32"/>
                  </a:lnTo>
                  <a:lnTo>
                    <a:pt x="31" y="34"/>
                  </a:lnTo>
                  <a:lnTo>
                    <a:pt x="31" y="39"/>
                  </a:lnTo>
                  <a:lnTo>
                    <a:pt x="46" y="55"/>
                  </a:lnTo>
                  <a:lnTo>
                    <a:pt x="46" y="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9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3220" y="1981200"/>
            <a:ext cx="571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3220" y="1981200"/>
            <a:ext cx="571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4D2A79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I. Introduction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066800"/>
          </a:xfrm>
        </p:spPr>
        <p:txBody>
          <a:bodyPr>
            <a:noAutofit/>
          </a:bodyPr>
          <a:lstStyle/>
          <a:p>
            <a:pPr marL="571500" indent="-571500" algn="just"/>
            <a:r>
              <a:rPr lang="en-US" sz="2800" dirty="0" smtClean="0"/>
              <a:t>Parallel with </a:t>
            </a:r>
            <a:r>
              <a:rPr lang="en-US" sz="2800" b="1" dirty="0" smtClean="0"/>
              <a:t>background subtraction </a:t>
            </a:r>
            <a:r>
              <a:rPr lang="en-US" sz="2800" dirty="0" smtClean="0"/>
              <a:t>in computer vision:</a:t>
            </a:r>
          </a:p>
          <a:p>
            <a:pPr marL="971550" lvl="1" indent="-571500" algn="just">
              <a:buFont typeface="Calibri" pitchFamily="34" charset="0"/>
              <a:buChar char="→"/>
            </a:pPr>
            <a:r>
              <a:rPr lang="en-US" sz="2400" dirty="0" smtClean="0"/>
              <a:t>With audio, we also need to identify a repeating period!</a:t>
            </a:r>
            <a:endParaRPr lang="en-US" dirty="0" smtClean="0"/>
          </a:p>
        </p:txBody>
      </p:sp>
      <p:pic>
        <p:nvPicPr>
          <p:cNvPr id="5" name="Picture 13" descr="NU Signature white-purple"/>
          <p:cNvPicPr preferRelativeResize="0">
            <a:picLocks noChangeArrowheads="1"/>
          </p:cNvPicPr>
          <p:nvPr/>
        </p:nvPicPr>
        <p:blipFill>
          <a:blip r:embed="rId5" cstate="print"/>
          <a:srcRect t="23525" r="83333" b="23545"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520063"/>
          </a:solidFill>
        </p:spPr>
      </p:pic>
      <p:grpSp>
        <p:nvGrpSpPr>
          <p:cNvPr id="1430" name="Group 1429"/>
          <p:cNvGrpSpPr>
            <a:grpSpLocks noChangeAspect="1"/>
          </p:cNvGrpSpPr>
          <p:nvPr/>
        </p:nvGrpSpPr>
        <p:grpSpPr>
          <a:xfrm>
            <a:off x="7158186" y="1931205"/>
            <a:ext cx="1470183" cy="1928813"/>
            <a:chOff x="846715" y="4143376"/>
            <a:chExt cx="1633537" cy="2143125"/>
          </a:xfrm>
        </p:grpSpPr>
        <p:sp>
          <p:nvSpPr>
            <p:cNvPr id="2875" name="Freeform 784"/>
            <p:cNvSpPr>
              <a:spLocks/>
            </p:cNvSpPr>
            <p:nvPr/>
          </p:nvSpPr>
          <p:spPr bwMode="auto">
            <a:xfrm>
              <a:off x="1806050" y="5111751"/>
              <a:ext cx="74612" cy="84138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0" y="0"/>
                </a:cxn>
                <a:cxn ang="0">
                  <a:pos x="42" y="4"/>
                </a:cxn>
                <a:cxn ang="0">
                  <a:pos x="40" y="10"/>
                </a:cxn>
                <a:cxn ang="0">
                  <a:pos x="40" y="14"/>
                </a:cxn>
                <a:cxn ang="0">
                  <a:pos x="40" y="19"/>
                </a:cxn>
                <a:cxn ang="0">
                  <a:pos x="40" y="21"/>
                </a:cxn>
                <a:cxn ang="0">
                  <a:pos x="18" y="44"/>
                </a:cxn>
                <a:cxn ang="0">
                  <a:pos x="16" y="44"/>
                </a:cxn>
                <a:cxn ang="0">
                  <a:pos x="12" y="50"/>
                </a:cxn>
                <a:cxn ang="0">
                  <a:pos x="8" y="56"/>
                </a:cxn>
                <a:cxn ang="0">
                  <a:pos x="6" y="63"/>
                </a:cxn>
                <a:cxn ang="0">
                  <a:pos x="2" y="73"/>
                </a:cxn>
                <a:cxn ang="0">
                  <a:pos x="0" y="82"/>
                </a:cxn>
                <a:cxn ang="0">
                  <a:pos x="0" y="92"/>
                </a:cxn>
                <a:cxn ang="0">
                  <a:pos x="6" y="103"/>
                </a:cxn>
                <a:cxn ang="0">
                  <a:pos x="16" y="107"/>
                </a:cxn>
                <a:cxn ang="0">
                  <a:pos x="25" y="107"/>
                </a:cxn>
                <a:cxn ang="0">
                  <a:pos x="33" y="103"/>
                </a:cxn>
                <a:cxn ang="0">
                  <a:pos x="37" y="99"/>
                </a:cxn>
                <a:cxn ang="0">
                  <a:pos x="40" y="94"/>
                </a:cxn>
                <a:cxn ang="0">
                  <a:pos x="46" y="86"/>
                </a:cxn>
                <a:cxn ang="0">
                  <a:pos x="52" y="78"/>
                </a:cxn>
                <a:cxn ang="0">
                  <a:pos x="54" y="76"/>
                </a:cxn>
                <a:cxn ang="0">
                  <a:pos x="67" y="71"/>
                </a:cxn>
                <a:cxn ang="0">
                  <a:pos x="77" y="50"/>
                </a:cxn>
                <a:cxn ang="0">
                  <a:pos x="78" y="46"/>
                </a:cxn>
                <a:cxn ang="0">
                  <a:pos x="84" y="46"/>
                </a:cxn>
                <a:cxn ang="0">
                  <a:pos x="90" y="42"/>
                </a:cxn>
                <a:cxn ang="0">
                  <a:pos x="94" y="40"/>
                </a:cxn>
                <a:cxn ang="0">
                  <a:pos x="94" y="35"/>
                </a:cxn>
                <a:cxn ang="0">
                  <a:pos x="92" y="25"/>
                </a:cxn>
                <a:cxn ang="0">
                  <a:pos x="88" y="18"/>
                </a:cxn>
                <a:cxn ang="0">
                  <a:pos x="88" y="12"/>
                </a:cxn>
                <a:cxn ang="0">
                  <a:pos x="86" y="6"/>
                </a:cxn>
                <a:cxn ang="0">
                  <a:pos x="84" y="4"/>
                </a:cxn>
                <a:cxn ang="0">
                  <a:pos x="77" y="0"/>
                </a:cxn>
                <a:cxn ang="0">
                  <a:pos x="67" y="0"/>
                </a:cxn>
                <a:cxn ang="0">
                  <a:pos x="57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94" h="107">
                  <a:moveTo>
                    <a:pt x="54" y="0"/>
                  </a:moveTo>
                  <a:lnTo>
                    <a:pt x="50" y="0"/>
                  </a:lnTo>
                  <a:lnTo>
                    <a:pt x="42" y="4"/>
                  </a:lnTo>
                  <a:lnTo>
                    <a:pt x="40" y="10"/>
                  </a:lnTo>
                  <a:lnTo>
                    <a:pt x="40" y="14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2" y="50"/>
                  </a:lnTo>
                  <a:lnTo>
                    <a:pt x="8" y="56"/>
                  </a:lnTo>
                  <a:lnTo>
                    <a:pt x="6" y="63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6" y="103"/>
                  </a:lnTo>
                  <a:lnTo>
                    <a:pt x="16" y="107"/>
                  </a:lnTo>
                  <a:lnTo>
                    <a:pt x="25" y="107"/>
                  </a:lnTo>
                  <a:lnTo>
                    <a:pt x="33" y="103"/>
                  </a:lnTo>
                  <a:lnTo>
                    <a:pt x="37" y="99"/>
                  </a:lnTo>
                  <a:lnTo>
                    <a:pt x="40" y="94"/>
                  </a:lnTo>
                  <a:lnTo>
                    <a:pt x="46" y="86"/>
                  </a:lnTo>
                  <a:lnTo>
                    <a:pt x="52" y="78"/>
                  </a:lnTo>
                  <a:lnTo>
                    <a:pt x="54" y="76"/>
                  </a:lnTo>
                  <a:lnTo>
                    <a:pt x="67" y="71"/>
                  </a:lnTo>
                  <a:lnTo>
                    <a:pt x="77" y="50"/>
                  </a:lnTo>
                  <a:lnTo>
                    <a:pt x="78" y="46"/>
                  </a:lnTo>
                  <a:lnTo>
                    <a:pt x="84" y="46"/>
                  </a:lnTo>
                  <a:lnTo>
                    <a:pt x="90" y="42"/>
                  </a:lnTo>
                  <a:lnTo>
                    <a:pt x="94" y="40"/>
                  </a:lnTo>
                  <a:lnTo>
                    <a:pt x="94" y="35"/>
                  </a:lnTo>
                  <a:lnTo>
                    <a:pt x="92" y="25"/>
                  </a:lnTo>
                  <a:lnTo>
                    <a:pt x="88" y="18"/>
                  </a:lnTo>
                  <a:lnTo>
                    <a:pt x="88" y="12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77" y="0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9" name="Freeform 790"/>
            <p:cNvSpPr>
              <a:spLocks/>
            </p:cNvSpPr>
            <p:nvPr/>
          </p:nvSpPr>
          <p:spPr bwMode="auto">
            <a:xfrm>
              <a:off x="846715" y="5930901"/>
              <a:ext cx="1633537" cy="355600"/>
            </a:xfrm>
            <a:custGeom>
              <a:avLst/>
              <a:gdLst/>
              <a:ahLst/>
              <a:cxnLst>
                <a:cxn ang="0">
                  <a:pos x="1136" y="447"/>
                </a:cxn>
                <a:cxn ang="0">
                  <a:pos x="1335" y="438"/>
                </a:cxn>
                <a:cxn ang="0">
                  <a:pos x="1520" y="419"/>
                </a:cxn>
                <a:cxn ang="0">
                  <a:pos x="1683" y="396"/>
                </a:cxn>
                <a:cxn ang="0">
                  <a:pos x="1824" y="365"/>
                </a:cxn>
                <a:cxn ang="0">
                  <a:pos x="1934" y="329"/>
                </a:cxn>
                <a:cxn ang="0">
                  <a:pos x="2012" y="289"/>
                </a:cxn>
                <a:cxn ang="0">
                  <a:pos x="2054" y="247"/>
                </a:cxn>
                <a:cxn ang="0">
                  <a:pos x="2054" y="202"/>
                </a:cxn>
                <a:cxn ang="0">
                  <a:pos x="2012" y="156"/>
                </a:cxn>
                <a:cxn ang="0">
                  <a:pos x="1934" y="114"/>
                </a:cxn>
                <a:cxn ang="0">
                  <a:pos x="1824" y="80"/>
                </a:cxn>
                <a:cxn ang="0">
                  <a:pos x="1683" y="50"/>
                </a:cxn>
                <a:cxn ang="0">
                  <a:pos x="1520" y="27"/>
                </a:cxn>
                <a:cxn ang="0">
                  <a:pos x="1335" y="10"/>
                </a:cxn>
                <a:cxn ang="0">
                  <a:pos x="1136" y="0"/>
                </a:cxn>
                <a:cxn ang="0">
                  <a:pos x="924" y="0"/>
                </a:cxn>
                <a:cxn ang="0">
                  <a:pos x="723" y="10"/>
                </a:cxn>
                <a:cxn ang="0">
                  <a:pos x="538" y="27"/>
                </a:cxn>
                <a:cxn ang="0">
                  <a:pos x="373" y="50"/>
                </a:cxn>
                <a:cxn ang="0">
                  <a:pos x="234" y="80"/>
                </a:cxn>
                <a:cxn ang="0">
                  <a:pos x="122" y="114"/>
                </a:cxn>
                <a:cxn ang="0">
                  <a:pos x="46" y="156"/>
                </a:cxn>
                <a:cxn ang="0">
                  <a:pos x="6" y="202"/>
                </a:cxn>
                <a:cxn ang="0">
                  <a:pos x="6" y="247"/>
                </a:cxn>
                <a:cxn ang="0">
                  <a:pos x="46" y="289"/>
                </a:cxn>
                <a:cxn ang="0">
                  <a:pos x="122" y="329"/>
                </a:cxn>
                <a:cxn ang="0">
                  <a:pos x="234" y="365"/>
                </a:cxn>
                <a:cxn ang="0">
                  <a:pos x="373" y="396"/>
                </a:cxn>
                <a:cxn ang="0">
                  <a:pos x="538" y="419"/>
                </a:cxn>
                <a:cxn ang="0">
                  <a:pos x="723" y="438"/>
                </a:cxn>
                <a:cxn ang="0">
                  <a:pos x="924" y="447"/>
                </a:cxn>
                <a:cxn ang="0">
                  <a:pos x="1031" y="449"/>
                </a:cxn>
              </a:cxnLst>
              <a:rect l="0" t="0" r="r" b="b"/>
              <a:pathLst>
                <a:path w="2060" h="449">
                  <a:moveTo>
                    <a:pt x="1031" y="449"/>
                  </a:moveTo>
                  <a:lnTo>
                    <a:pt x="1136" y="447"/>
                  </a:lnTo>
                  <a:lnTo>
                    <a:pt x="1236" y="443"/>
                  </a:lnTo>
                  <a:lnTo>
                    <a:pt x="1335" y="438"/>
                  </a:lnTo>
                  <a:lnTo>
                    <a:pt x="1430" y="430"/>
                  </a:lnTo>
                  <a:lnTo>
                    <a:pt x="1520" y="419"/>
                  </a:lnTo>
                  <a:lnTo>
                    <a:pt x="1603" y="409"/>
                  </a:lnTo>
                  <a:lnTo>
                    <a:pt x="1683" y="396"/>
                  </a:lnTo>
                  <a:lnTo>
                    <a:pt x="1757" y="382"/>
                  </a:lnTo>
                  <a:lnTo>
                    <a:pt x="1824" y="365"/>
                  </a:lnTo>
                  <a:lnTo>
                    <a:pt x="1883" y="348"/>
                  </a:lnTo>
                  <a:lnTo>
                    <a:pt x="1934" y="329"/>
                  </a:lnTo>
                  <a:lnTo>
                    <a:pt x="1978" y="312"/>
                  </a:lnTo>
                  <a:lnTo>
                    <a:pt x="2012" y="289"/>
                  </a:lnTo>
                  <a:lnTo>
                    <a:pt x="2039" y="268"/>
                  </a:lnTo>
                  <a:lnTo>
                    <a:pt x="2054" y="247"/>
                  </a:lnTo>
                  <a:lnTo>
                    <a:pt x="2060" y="226"/>
                  </a:lnTo>
                  <a:lnTo>
                    <a:pt x="2054" y="202"/>
                  </a:lnTo>
                  <a:lnTo>
                    <a:pt x="2039" y="179"/>
                  </a:lnTo>
                  <a:lnTo>
                    <a:pt x="2012" y="156"/>
                  </a:lnTo>
                  <a:lnTo>
                    <a:pt x="1978" y="137"/>
                  </a:lnTo>
                  <a:lnTo>
                    <a:pt x="1934" y="114"/>
                  </a:lnTo>
                  <a:lnTo>
                    <a:pt x="1883" y="97"/>
                  </a:lnTo>
                  <a:lnTo>
                    <a:pt x="1824" y="80"/>
                  </a:lnTo>
                  <a:lnTo>
                    <a:pt x="1757" y="67"/>
                  </a:lnTo>
                  <a:lnTo>
                    <a:pt x="1683" y="50"/>
                  </a:lnTo>
                  <a:lnTo>
                    <a:pt x="1603" y="38"/>
                  </a:lnTo>
                  <a:lnTo>
                    <a:pt x="1520" y="27"/>
                  </a:lnTo>
                  <a:lnTo>
                    <a:pt x="1430" y="17"/>
                  </a:lnTo>
                  <a:lnTo>
                    <a:pt x="1335" y="10"/>
                  </a:lnTo>
                  <a:lnTo>
                    <a:pt x="1236" y="4"/>
                  </a:lnTo>
                  <a:lnTo>
                    <a:pt x="1136" y="0"/>
                  </a:lnTo>
                  <a:lnTo>
                    <a:pt x="1031" y="0"/>
                  </a:lnTo>
                  <a:lnTo>
                    <a:pt x="924" y="0"/>
                  </a:lnTo>
                  <a:lnTo>
                    <a:pt x="822" y="4"/>
                  </a:lnTo>
                  <a:lnTo>
                    <a:pt x="723" y="10"/>
                  </a:lnTo>
                  <a:lnTo>
                    <a:pt x="630" y="17"/>
                  </a:lnTo>
                  <a:lnTo>
                    <a:pt x="538" y="27"/>
                  </a:lnTo>
                  <a:lnTo>
                    <a:pt x="453" y="38"/>
                  </a:lnTo>
                  <a:lnTo>
                    <a:pt x="373" y="50"/>
                  </a:lnTo>
                  <a:lnTo>
                    <a:pt x="303" y="67"/>
                  </a:lnTo>
                  <a:lnTo>
                    <a:pt x="234" y="80"/>
                  </a:lnTo>
                  <a:lnTo>
                    <a:pt x="175" y="97"/>
                  </a:lnTo>
                  <a:lnTo>
                    <a:pt x="122" y="114"/>
                  </a:lnTo>
                  <a:lnTo>
                    <a:pt x="80" y="137"/>
                  </a:lnTo>
                  <a:lnTo>
                    <a:pt x="46" y="156"/>
                  </a:lnTo>
                  <a:lnTo>
                    <a:pt x="21" y="179"/>
                  </a:lnTo>
                  <a:lnTo>
                    <a:pt x="6" y="202"/>
                  </a:lnTo>
                  <a:lnTo>
                    <a:pt x="0" y="226"/>
                  </a:lnTo>
                  <a:lnTo>
                    <a:pt x="6" y="247"/>
                  </a:lnTo>
                  <a:lnTo>
                    <a:pt x="21" y="268"/>
                  </a:lnTo>
                  <a:lnTo>
                    <a:pt x="46" y="289"/>
                  </a:lnTo>
                  <a:lnTo>
                    <a:pt x="80" y="312"/>
                  </a:lnTo>
                  <a:lnTo>
                    <a:pt x="122" y="329"/>
                  </a:lnTo>
                  <a:lnTo>
                    <a:pt x="175" y="348"/>
                  </a:lnTo>
                  <a:lnTo>
                    <a:pt x="234" y="365"/>
                  </a:lnTo>
                  <a:lnTo>
                    <a:pt x="303" y="382"/>
                  </a:lnTo>
                  <a:lnTo>
                    <a:pt x="373" y="396"/>
                  </a:lnTo>
                  <a:lnTo>
                    <a:pt x="453" y="409"/>
                  </a:lnTo>
                  <a:lnTo>
                    <a:pt x="538" y="419"/>
                  </a:lnTo>
                  <a:lnTo>
                    <a:pt x="630" y="430"/>
                  </a:lnTo>
                  <a:lnTo>
                    <a:pt x="723" y="438"/>
                  </a:lnTo>
                  <a:lnTo>
                    <a:pt x="822" y="443"/>
                  </a:lnTo>
                  <a:lnTo>
                    <a:pt x="924" y="447"/>
                  </a:lnTo>
                  <a:lnTo>
                    <a:pt x="1031" y="449"/>
                  </a:lnTo>
                  <a:lnTo>
                    <a:pt x="1031" y="449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0" name="Freeform 791"/>
            <p:cNvSpPr>
              <a:spLocks/>
            </p:cNvSpPr>
            <p:nvPr/>
          </p:nvSpPr>
          <p:spPr bwMode="auto">
            <a:xfrm>
              <a:off x="1792865" y="6096001"/>
              <a:ext cx="296862" cy="1143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63" y="6"/>
                </a:cxn>
                <a:cxn ang="0">
                  <a:pos x="138" y="14"/>
                </a:cxn>
                <a:cxn ang="0">
                  <a:pos x="108" y="25"/>
                </a:cxn>
                <a:cxn ang="0">
                  <a:pos x="78" y="38"/>
                </a:cxn>
                <a:cxn ang="0">
                  <a:pos x="47" y="54"/>
                </a:cxn>
                <a:cxn ang="0">
                  <a:pos x="21" y="69"/>
                </a:cxn>
                <a:cxn ang="0">
                  <a:pos x="5" y="82"/>
                </a:cxn>
                <a:cxn ang="0">
                  <a:pos x="0" y="99"/>
                </a:cxn>
                <a:cxn ang="0">
                  <a:pos x="7" y="116"/>
                </a:cxn>
                <a:cxn ang="0">
                  <a:pos x="19" y="126"/>
                </a:cxn>
                <a:cxn ang="0">
                  <a:pos x="34" y="133"/>
                </a:cxn>
                <a:cxn ang="0">
                  <a:pos x="53" y="139"/>
                </a:cxn>
                <a:cxn ang="0">
                  <a:pos x="74" y="143"/>
                </a:cxn>
                <a:cxn ang="0">
                  <a:pos x="99" y="145"/>
                </a:cxn>
                <a:cxn ang="0">
                  <a:pos x="123" y="143"/>
                </a:cxn>
                <a:cxn ang="0">
                  <a:pos x="152" y="137"/>
                </a:cxn>
                <a:cxn ang="0">
                  <a:pos x="184" y="128"/>
                </a:cxn>
                <a:cxn ang="0">
                  <a:pos x="218" y="120"/>
                </a:cxn>
                <a:cxn ang="0">
                  <a:pos x="251" y="111"/>
                </a:cxn>
                <a:cxn ang="0">
                  <a:pos x="279" y="101"/>
                </a:cxn>
                <a:cxn ang="0">
                  <a:pos x="304" y="94"/>
                </a:cxn>
                <a:cxn ang="0">
                  <a:pos x="321" y="88"/>
                </a:cxn>
                <a:cxn ang="0">
                  <a:pos x="338" y="80"/>
                </a:cxn>
                <a:cxn ang="0">
                  <a:pos x="355" y="73"/>
                </a:cxn>
                <a:cxn ang="0">
                  <a:pos x="370" y="63"/>
                </a:cxn>
                <a:cxn ang="0">
                  <a:pos x="372" y="52"/>
                </a:cxn>
                <a:cxn ang="0">
                  <a:pos x="361" y="40"/>
                </a:cxn>
                <a:cxn ang="0">
                  <a:pos x="344" y="35"/>
                </a:cxn>
                <a:cxn ang="0">
                  <a:pos x="315" y="25"/>
                </a:cxn>
                <a:cxn ang="0">
                  <a:pos x="283" y="19"/>
                </a:cxn>
                <a:cxn ang="0">
                  <a:pos x="251" y="14"/>
                </a:cxn>
                <a:cxn ang="0">
                  <a:pos x="220" y="6"/>
                </a:cxn>
                <a:cxn ang="0">
                  <a:pos x="195" y="2"/>
                </a:cxn>
                <a:cxn ang="0">
                  <a:pos x="184" y="0"/>
                </a:cxn>
                <a:cxn ang="0">
                  <a:pos x="182" y="0"/>
                </a:cxn>
              </a:cxnLst>
              <a:rect l="0" t="0" r="r" b="b"/>
              <a:pathLst>
                <a:path w="374" h="145">
                  <a:moveTo>
                    <a:pt x="182" y="0"/>
                  </a:moveTo>
                  <a:lnTo>
                    <a:pt x="178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2" y="10"/>
                  </a:lnTo>
                  <a:lnTo>
                    <a:pt x="138" y="14"/>
                  </a:lnTo>
                  <a:lnTo>
                    <a:pt x="123" y="19"/>
                  </a:lnTo>
                  <a:lnTo>
                    <a:pt x="108" y="25"/>
                  </a:lnTo>
                  <a:lnTo>
                    <a:pt x="93" y="33"/>
                  </a:lnTo>
                  <a:lnTo>
                    <a:pt x="78" y="38"/>
                  </a:lnTo>
                  <a:lnTo>
                    <a:pt x="62" y="46"/>
                  </a:lnTo>
                  <a:lnTo>
                    <a:pt x="47" y="54"/>
                  </a:lnTo>
                  <a:lnTo>
                    <a:pt x="34" y="61"/>
                  </a:lnTo>
                  <a:lnTo>
                    <a:pt x="21" y="69"/>
                  </a:lnTo>
                  <a:lnTo>
                    <a:pt x="13" y="75"/>
                  </a:lnTo>
                  <a:lnTo>
                    <a:pt x="5" y="82"/>
                  </a:lnTo>
                  <a:lnTo>
                    <a:pt x="2" y="90"/>
                  </a:lnTo>
                  <a:lnTo>
                    <a:pt x="0" y="99"/>
                  </a:lnTo>
                  <a:lnTo>
                    <a:pt x="3" y="113"/>
                  </a:lnTo>
                  <a:lnTo>
                    <a:pt x="7" y="116"/>
                  </a:lnTo>
                  <a:lnTo>
                    <a:pt x="13" y="120"/>
                  </a:lnTo>
                  <a:lnTo>
                    <a:pt x="19" y="126"/>
                  </a:lnTo>
                  <a:lnTo>
                    <a:pt x="28" y="130"/>
                  </a:lnTo>
                  <a:lnTo>
                    <a:pt x="34" y="133"/>
                  </a:lnTo>
                  <a:lnTo>
                    <a:pt x="43" y="137"/>
                  </a:lnTo>
                  <a:lnTo>
                    <a:pt x="53" y="139"/>
                  </a:lnTo>
                  <a:lnTo>
                    <a:pt x="64" y="143"/>
                  </a:lnTo>
                  <a:lnTo>
                    <a:pt x="74" y="143"/>
                  </a:lnTo>
                  <a:lnTo>
                    <a:pt x="85" y="145"/>
                  </a:lnTo>
                  <a:lnTo>
                    <a:pt x="99" y="145"/>
                  </a:lnTo>
                  <a:lnTo>
                    <a:pt x="110" y="145"/>
                  </a:lnTo>
                  <a:lnTo>
                    <a:pt x="123" y="143"/>
                  </a:lnTo>
                  <a:lnTo>
                    <a:pt x="138" y="139"/>
                  </a:lnTo>
                  <a:lnTo>
                    <a:pt x="152" y="137"/>
                  </a:lnTo>
                  <a:lnTo>
                    <a:pt x="169" y="133"/>
                  </a:lnTo>
                  <a:lnTo>
                    <a:pt x="184" y="128"/>
                  </a:lnTo>
                  <a:lnTo>
                    <a:pt x="201" y="124"/>
                  </a:lnTo>
                  <a:lnTo>
                    <a:pt x="218" y="120"/>
                  </a:lnTo>
                  <a:lnTo>
                    <a:pt x="235" y="116"/>
                  </a:lnTo>
                  <a:lnTo>
                    <a:pt x="251" y="111"/>
                  </a:lnTo>
                  <a:lnTo>
                    <a:pt x="266" y="105"/>
                  </a:lnTo>
                  <a:lnTo>
                    <a:pt x="279" y="101"/>
                  </a:lnTo>
                  <a:lnTo>
                    <a:pt x="294" y="97"/>
                  </a:lnTo>
                  <a:lnTo>
                    <a:pt x="304" y="94"/>
                  </a:lnTo>
                  <a:lnTo>
                    <a:pt x="315" y="90"/>
                  </a:lnTo>
                  <a:lnTo>
                    <a:pt x="321" y="88"/>
                  </a:lnTo>
                  <a:lnTo>
                    <a:pt x="329" y="86"/>
                  </a:lnTo>
                  <a:lnTo>
                    <a:pt x="338" y="80"/>
                  </a:lnTo>
                  <a:lnTo>
                    <a:pt x="346" y="78"/>
                  </a:lnTo>
                  <a:lnTo>
                    <a:pt x="355" y="73"/>
                  </a:lnTo>
                  <a:lnTo>
                    <a:pt x="365" y="69"/>
                  </a:lnTo>
                  <a:lnTo>
                    <a:pt x="370" y="63"/>
                  </a:lnTo>
                  <a:lnTo>
                    <a:pt x="374" y="57"/>
                  </a:lnTo>
                  <a:lnTo>
                    <a:pt x="372" y="52"/>
                  </a:lnTo>
                  <a:lnTo>
                    <a:pt x="369" y="46"/>
                  </a:lnTo>
                  <a:lnTo>
                    <a:pt x="361" y="40"/>
                  </a:lnTo>
                  <a:lnTo>
                    <a:pt x="353" y="38"/>
                  </a:lnTo>
                  <a:lnTo>
                    <a:pt x="344" y="35"/>
                  </a:lnTo>
                  <a:lnTo>
                    <a:pt x="330" y="31"/>
                  </a:lnTo>
                  <a:lnTo>
                    <a:pt x="315" y="25"/>
                  </a:lnTo>
                  <a:lnTo>
                    <a:pt x="300" y="23"/>
                  </a:lnTo>
                  <a:lnTo>
                    <a:pt x="283" y="19"/>
                  </a:lnTo>
                  <a:lnTo>
                    <a:pt x="268" y="17"/>
                  </a:lnTo>
                  <a:lnTo>
                    <a:pt x="251" y="14"/>
                  </a:lnTo>
                  <a:lnTo>
                    <a:pt x="235" y="10"/>
                  </a:lnTo>
                  <a:lnTo>
                    <a:pt x="220" y="6"/>
                  </a:lnTo>
                  <a:lnTo>
                    <a:pt x="209" y="4"/>
                  </a:lnTo>
                  <a:lnTo>
                    <a:pt x="195" y="2"/>
                  </a:lnTo>
                  <a:lnTo>
                    <a:pt x="188" y="0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3" name="Freeform 794"/>
            <p:cNvSpPr>
              <a:spLocks/>
            </p:cNvSpPr>
            <p:nvPr/>
          </p:nvSpPr>
          <p:spPr bwMode="auto">
            <a:xfrm>
              <a:off x="1436162" y="5632451"/>
              <a:ext cx="265112" cy="477838"/>
            </a:xfrm>
            <a:custGeom>
              <a:avLst/>
              <a:gdLst/>
              <a:ahLst/>
              <a:cxnLst>
                <a:cxn ang="0">
                  <a:pos x="20" y="13"/>
                </a:cxn>
                <a:cxn ang="0">
                  <a:pos x="9" y="422"/>
                </a:cxn>
                <a:cxn ang="0">
                  <a:pos x="0" y="460"/>
                </a:cxn>
                <a:cxn ang="0">
                  <a:pos x="24" y="507"/>
                </a:cxn>
                <a:cxn ang="0">
                  <a:pos x="91" y="532"/>
                </a:cxn>
                <a:cxn ang="0">
                  <a:pos x="70" y="401"/>
                </a:cxn>
                <a:cxn ang="0">
                  <a:pos x="125" y="209"/>
                </a:cxn>
                <a:cxn ang="0">
                  <a:pos x="165" y="368"/>
                </a:cxn>
                <a:cxn ang="0">
                  <a:pos x="209" y="528"/>
                </a:cxn>
                <a:cxn ang="0">
                  <a:pos x="222" y="555"/>
                </a:cxn>
                <a:cxn ang="0">
                  <a:pos x="266" y="600"/>
                </a:cxn>
                <a:cxn ang="0">
                  <a:pos x="332" y="597"/>
                </a:cxn>
                <a:cxn ang="0">
                  <a:pos x="249" y="424"/>
                </a:cxn>
                <a:cxn ang="0">
                  <a:pos x="216" y="0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332" h="600">
                  <a:moveTo>
                    <a:pt x="20" y="13"/>
                  </a:moveTo>
                  <a:lnTo>
                    <a:pt x="9" y="422"/>
                  </a:lnTo>
                  <a:lnTo>
                    <a:pt x="0" y="460"/>
                  </a:lnTo>
                  <a:lnTo>
                    <a:pt x="24" y="507"/>
                  </a:lnTo>
                  <a:lnTo>
                    <a:pt x="91" y="532"/>
                  </a:lnTo>
                  <a:lnTo>
                    <a:pt x="70" y="401"/>
                  </a:lnTo>
                  <a:lnTo>
                    <a:pt x="125" y="209"/>
                  </a:lnTo>
                  <a:lnTo>
                    <a:pt x="165" y="368"/>
                  </a:lnTo>
                  <a:lnTo>
                    <a:pt x="209" y="528"/>
                  </a:lnTo>
                  <a:lnTo>
                    <a:pt x="222" y="555"/>
                  </a:lnTo>
                  <a:lnTo>
                    <a:pt x="266" y="600"/>
                  </a:lnTo>
                  <a:lnTo>
                    <a:pt x="332" y="597"/>
                  </a:lnTo>
                  <a:lnTo>
                    <a:pt x="249" y="424"/>
                  </a:lnTo>
                  <a:lnTo>
                    <a:pt x="216" y="0"/>
                  </a:lnTo>
                  <a:lnTo>
                    <a:pt x="20" y="13"/>
                  </a:lnTo>
                  <a:lnTo>
                    <a:pt x="20" y="13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4" name="Freeform 795"/>
            <p:cNvSpPr>
              <a:spLocks/>
            </p:cNvSpPr>
            <p:nvPr/>
          </p:nvSpPr>
          <p:spPr bwMode="auto">
            <a:xfrm>
              <a:off x="1547287" y="5638801"/>
              <a:ext cx="61912" cy="3127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71" y="380"/>
                </a:cxn>
                <a:cxn ang="0">
                  <a:pos x="78" y="394"/>
                </a:cxn>
                <a:cxn ang="0">
                  <a:pos x="76" y="390"/>
                </a:cxn>
                <a:cxn ang="0">
                  <a:pos x="76" y="377"/>
                </a:cxn>
                <a:cxn ang="0">
                  <a:pos x="73" y="358"/>
                </a:cxn>
                <a:cxn ang="0">
                  <a:pos x="71" y="333"/>
                </a:cxn>
                <a:cxn ang="0">
                  <a:pos x="67" y="302"/>
                </a:cxn>
                <a:cxn ang="0">
                  <a:pos x="63" y="270"/>
                </a:cxn>
                <a:cxn ang="0">
                  <a:pos x="59" y="234"/>
                </a:cxn>
                <a:cxn ang="0">
                  <a:pos x="56" y="200"/>
                </a:cxn>
                <a:cxn ang="0">
                  <a:pos x="52" y="162"/>
                </a:cxn>
                <a:cxn ang="0">
                  <a:pos x="46" y="126"/>
                </a:cxn>
                <a:cxn ang="0">
                  <a:pos x="42" y="91"/>
                </a:cxn>
                <a:cxn ang="0">
                  <a:pos x="38" y="65"/>
                </a:cxn>
                <a:cxn ang="0">
                  <a:pos x="36" y="38"/>
                </a:cxn>
                <a:cxn ang="0">
                  <a:pos x="33" y="19"/>
                </a:cxn>
                <a:cxn ang="0">
                  <a:pos x="33" y="6"/>
                </a:cxn>
                <a:cxn ang="0">
                  <a:pos x="33" y="2"/>
                </a:cxn>
                <a:cxn ang="0">
                  <a:pos x="16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78" h="394">
                  <a:moveTo>
                    <a:pt x="0" y="17"/>
                  </a:moveTo>
                  <a:lnTo>
                    <a:pt x="71" y="380"/>
                  </a:lnTo>
                  <a:lnTo>
                    <a:pt x="78" y="394"/>
                  </a:lnTo>
                  <a:lnTo>
                    <a:pt x="76" y="390"/>
                  </a:lnTo>
                  <a:lnTo>
                    <a:pt x="76" y="377"/>
                  </a:lnTo>
                  <a:lnTo>
                    <a:pt x="73" y="358"/>
                  </a:lnTo>
                  <a:lnTo>
                    <a:pt x="71" y="333"/>
                  </a:lnTo>
                  <a:lnTo>
                    <a:pt x="67" y="302"/>
                  </a:lnTo>
                  <a:lnTo>
                    <a:pt x="63" y="270"/>
                  </a:lnTo>
                  <a:lnTo>
                    <a:pt x="59" y="234"/>
                  </a:lnTo>
                  <a:lnTo>
                    <a:pt x="56" y="200"/>
                  </a:lnTo>
                  <a:lnTo>
                    <a:pt x="52" y="162"/>
                  </a:lnTo>
                  <a:lnTo>
                    <a:pt x="46" y="126"/>
                  </a:lnTo>
                  <a:lnTo>
                    <a:pt x="42" y="91"/>
                  </a:lnTo>
                  <a:lnTo>
                    <a:pt x="38" y="65"/>
                  </a:lnTo>
                  <a:lnTo>
                    <a:pt x="36" y="38"/>
                  </a:lnTo>
                  <a:lnTo>
                    <a:pt x="33" y="19"/>
                  </a:lnTo>
                  <a:lnTo>
                    <a:pt x="33" y="6"/>
                  </a:lnTo>
                  <a:lnTo>
                    <a:pt x="33" y="2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DCC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9" name="Freeform 800"/>
            <p:cNvSpPr>
              <a:spLocks/>
            </p:cNvSpPr>
            <p:nvPr/>
          </p:nvSpPr>
          <p:spPr bwMode="auto">
            <a:xfrm>
              <a:off x="1818750" y="4513263"/>
              <a:ext cx="101600" cy="179388"/>
            </a:xfrm>
            <a:custGeom>
              <a:avLst/>
              <a:gdLst/>
              <a:ahLst/>
              <a:cxnLst>
                <a:cxn ang="0">
                  <a:pos x="129" y="187"/>
                </a:cxn>
                <a:cxn ang="0">
                  <a:pos x="119" y="2"/>
                </a:cxn>
                <a:cxn ang="0">
                  <a:pos x="106" y="0"/>
                </a:cxn>
                <a:cxn ang="0">
                  <a:pos x="102" y="0"/>
                </a:cxn>
                <a:cxn ang="0">
                  <a:pos x="93" y="2"/>
                </a:cxn>
                <a:cxn ang="0">
                  <a:pos x="85" y="2"/>
                </a:cxn>
                <a:cxn ang="0">
                  <a:pos x="78" y="6"/>
                </a:cxn>
                <a:cxn ang="0">
                  <a:pos x="70" y="6"/>
                </a:cxn>
                <a:cxn ang="0">
                  <a:pos x="64" y="10"/>
                </a:cxn>
                <a:cxn ang="0">
                  <a:pos x="55" y="12"/>
                </a:cxn>
                <a:cxn ang="0">
                  <a:pos x="47" y="14"/>
                </a:cxn>
                <a:cxn ang="0">
                  <a:pos x="40" y="16"/>
                </a:cxn>
                <a:cxn ang="0">
                  <a:pos x="34" y="18"/>
                </a:cxn>
                <a:cxn ang="0">
                  <a:pos x="22" y="21"/>
                </a:cxn>
                <a:cxn ang="0">
                  <a:pos x="19" y="23"/>
                </a:cxn>
                <a:cxn ang="0">
                  <a:pos x="15" y="25"/>
                </a:cxn>
                <a:cxn ang="0">
                  <a:pos x="11" y="31"/>
                </a:cxn>
                <a:cxn ang="0">
                  <a:pos x="9" y="37"/>
                </a:cxn>
                <a:cxn ang="0">
                  <a:pos x="9" y="44"/>
                </a:cxn>
                <a:cxn ang="0">
                  <a:pos x="5" y="50"/>
                </a:cxn>
                <a:cxn ang="0">
                  <a:pos x="5" y="59"/>
                </a:cxn>
                <a:cxn ang="0">
                  <a:pos x="3" y="63"/>
                </a:cxn>
                <a:cxn ang="0">
                  <a:pos x="2" y="71"/>
                </a:cxn>
                <a:cxn ang="0">
                  <a:pos x="2" y="78"/>
                </a:cxn>
                <a:cxn ang="0">
                  <a:pos x="2" y="86"/>
                </a:cxn>
                <a:cxn ang="0">
                  <a:pos x="0" y="92"/>
                </a:cxn>
                <a:cxn ang="0">
                  <a:pos x="0" y="97"/>
                </a:cxn>
                <a:cxn ang="0">
                  <a:pos x="0" y="103"/>
                </a:cxn>
                <a:cxn ang="0">
                  <a:pos x="0" y="109"/>
                </a:cxn>
                <a:cxn ang="0">
                  <a:pos x="0" y="116"/>
                </a:cxn>
                <a:cxn ang="0">
                  <a:pos x="0" y="120"/>
                </a:cxn>
                <a:cxn ang="0">
                  <a:pos x="22" y="200"/>
                </a:cxn>
                <a:cxn ang="0">
                  <a:pos x="57" y="227"/>
                </a:cxn>
                <a:cxn ang="0">
                  <a:pos x="129" y="187"/>
                </a:cxn>
                <a:cxn ang="0">
                  <a:pos x="129" y="187"/>
                </a:cxn>
              </a:cxnLst>
              <a:rect l="0" t="0" r="r" b="b"/>
              <a:pathLst>
                <a:path w="129" h="227">
                  <a:moveTo>
                    <a:pt x="129" y="187"/>
                  </a:moveTo>
                  <a:lnTo>
                    <a:pt x="119" y="2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2"/>
                  </a:lnTo>
                  <a:lnTo>
                    <a:pt x="85" y="2"/>
                  </a:lnTo>
                  <a:lnTo>
                    <a:pt x="78" y="6"/>
                  </a:lnTo>
                  <a:lnTo>
                    <a:pt x="70" y="6"/>
                  </a:lnTo>
                  <a:lnTo>
                    <a:pt x="64" y="10"/>
                  </a:lnTo>
                  <a:lnTo>
                    <a:pt x="55" y="12"/>
                  </a:lnTo>
                  <a:lnTo>
                    <a:pt x="47" y="14"/>
                  </a:lnTo>
                  <a:lnTo>
                    <a:pt x="40" y="16"/>
                  </a:lnTo>
                  <a:lnTo>
                    <a:pt x="34" y="18"/>
                  </a:lnTo>
                  <a:lnTo>
                    <a:pt x="22" y="21"/>
                  </a:lnTo>
                  <a:lnTo>
                    <a:pt x="19" y="23"/>
                  </a:lnTo>
                  <a:lnTo>
                    <a:pt x="15" y="25"/>
                  </a:lnTo>
                  <a:lnTo>
                    <a:pt x="11" y="31"/>
                  </a:lnTo>
                  <a:lnTo>
                    <a:pt x="9" y="37"/>
                  </a:lnTo>
                  <a:lnTo>
                    <a:pt x="9" y="44"/>
                  </a:lnTo>
                  <a:lnTo>
                    <a:pt x="5" y="50"/>
                  </a:lnTo>
                  <a:lnTo>
                    <a:pt x="5" y="59"/>
                  </a:lnTo>
                  <a:lnTo>
                    <a:pt x="3" y="63"/>
                  </a:lnTo>
                  <a:lnTo>
                    <a:pt x="2" y="71"/>
                  </a:lnTo>
                  <a:lnTo>
                    <a:pt x="2" y="78"/>
                  </a:lnTo>
                  <a:lnTo>
                    <a:pt x="2" y="86"/>
                  </a:lnTo>
                  <a:lnTo>
                    <a:pt x="0" y="92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09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22" y="200"/>
                  </a:lnTo>
                  <a:lnTo>
                    <a:pt x="57" y="227"/>
                  </a:lnTo>
                  <a:lnTo>
                    <a:pt x="129" y="187"/>
                  </a:lnTo>
                  <a:lnTo>
                    <a:pt x="129" y="187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6" name="Freeform 807"/>
            <p:cNvSpPr>
              <a:spLocks/>
            </p:cNvSpPr>
            <p:nvPr/>
          </p:nvSpPr>
          <p:spPr bwMode="auto">
            <a:xfrm>
              <a:off x="1833037" y="5143501"/>
              <a:ext cx="142875" cy="188913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7" y="0"/>
                </a:cxn>
                <a:cxn ang="0">
                  <a:pos x="62" y="0"/>
                </a:cxn>
                <a:cxn ang="0">
                  <a:pos x="68" y="0"/>
                </a:cxn>
                <a:cxn ang="0">
                  <a:pos x="80" y="2"/>
                </a:cxn>
                <a:cxn ang="0">
                  <a:pos x="87" y="4"/>
                </a:cxn>
                <a:cxn ang="0">
                  <a:pos x="97" y="6"/>
                </a:cxn>
                <a:cxn ang="0">
                  <a:pos x="102" y="6"/>
                </a:cxn>
                <a:cxn ang="0">
                  <a:pos x="108" y="10"/>
                </a:cxn>
                <a:cxn ang="0">
                  <a:pos x="112" y="16"/>
                </a:cxn>
                <a:cxn ang="0">
                  <a:pos x="119" y="27"/>
                </a:cxn>
                <a:cxn ang="0">
                  <a:pos x="121" y="33"/>
                </a:cxn>
                <a:cxn ang="0">
                  <a:pos x="125" y="38"/>
                </a:cxn>
                <a:cxn ang="0">
                  <a:pos x="127" y="44"/>
                </a:cxn>
                <a:cxn ang="0">
                  <a:pos x="131" y="50"/>
                </a:cxn>
                <a:cxn ang="0">
                  <a:pos x="131" y="57"/>
                </a:cxn>
                <a:cxn ang="0">
                  <a:pos x="133" y="67"/>
                </a:cxn>
                <a:cxn ang="0">
                  <a:pos x="137" y="76"/>
                </a:cxn>
                <a:cxn ang="0">
                  <a:pos x="137" y="80"/>
                </a:cxn>
                <a:cxn ang="0">
                  <a:pos x="178" y="114"/>
                </a:cxn>
                <a:cxn ang="0">
                  <a:pos x="175" y="128"/>
                </a:cxn>
                <a:cxn ang="0">
                  <a:pos x="165" y="133"/>
                </a:cxn>
                <a:cxn ang="0">
                  <a:pos x="137" y="124"/>
                </a:cxn>
                <a:cxn ang="0">
                  <a:pos x="110" y="86"/>
                </a:cxn>
                <a:cxn ang="0">
                  <a:pos x="87" y="65"/>
                </a:cxn>
                <a:cxn ang="0">
                  <a:pos x="78" y="114"/>
                </a:cxn>
                <a:cxn ang="0">
                  <a:pos x="83" y="122"/>
                </a:cxn>
                <a:cxn ang="0">
                  <a:pos x="121" y="124"/>
                </a:cxn>
                <a:cxn ang="0">
                  <a:pos x="123" y="133"/>
                </a:cxn>
                <a:cxn ang="0">
                  <a:pos x="110" y="143"/>
                </a:cxn>
                <a:cxn ang="0">
                  <a:pos x="112" y="156"/>
                </a:cxn>
                <a:cxn ang="0">
                  <a:pos x="100" y="164"/>
                </a:cxn>
                <a:cxn ang="0">
                  <a:pos x="64" y="172"/>
                </a:cxn>
                <a:cxn ang="0">
                  <a:pos x="64" y="173"/>
                </a:cxn>
                <a:cxn ang="0">
                  <a:pos x="66" y="179"/>
                </a:cxn>
                <a:cxn ang="0">
                  <a:pos x="66" y="185"/>
                </a:cxn>
                <a:cxn ang="0">
                  <a:pos x="70" y="194"/>
                </a:cxn>
                <a:cxn ang="0">
                  <a:pos x="72" y="202"/>
                </a:cxn>
                <a:cxn ang="0">
                  <a:pos x="76" y="210"/>
                </a:cxn>
                <a:cxn ang="0">
                  <a:pos x="76" y="215"/>
                </a:cxn>
                <a:cxn ang="0">
                  <a:pos x="78" y="219"/>
                </a:cxn>
                <a:cxn ang="0">
                  <a:pos x="72" y="225"/>
                </a:cxn>
                <a:cxn ang="0">
                  <a:pos x="70" y="229"/>
                </a:cxn>
                <a:cxn ang="0">
                  <a:pos x="57" y="238"/>
                </a:cxn>
                <a:cxn ang="0">
                  <a:pos x="51" y="234"/>
                </a:cxn>
                <a:cxn ang="0">
                  <a:pos x="42" y="189"/>
                </a:cxn>
                <a:cxn ang="0">
                  <a:pos x="5" y="132"/>
                </a:cxn>
                <a:cxn ang="0">
                  <a:pos x="0" y="55"/>
                </a:cxn>
                <a:cxn ang="0">
                  <a:pos x="11" y="36"/>
                </a:cxn>
                <a:cxn ang="0">
                  <a:pos x="24" y="33"/>
                </a:cxn>
                <a:cxn ang="0">
                  <a:pos x="32" y="1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78" h="238">
                  <a:moveTo>
                    <a:pt x="55" y="0"/>
                  </a:moveTo>
                  <a:lnTo>
                    <a:pt x="57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87" y="4"/>
                  </a:lnTo>
                  <a:lnTo>
                    <a:pt x="97" y="6"/>
                  </a:lnTo>
                  <a:lnTo>
                    <a:pt x="102" y="6"/>
                  </a:lnTo>
                  <a:lnTo>
                    <a:pt x="108" y="10"/>
                  </a:lnTo>
                  <a:lnTo>
                    <a:pt x="112" y="16"/>
                  </a:lnTo>
                  <a:lnTo>
                    <a:pt x="119" y="27"/>
                  </a:lnTo>
                  <a:lnTo>
                    <a:pt x="121" y="33"/>
                  </a:lnTo>
                  <a:lnTo>
                    <a:pt x="125" y="38"/>
                  </a:lnTo>
                  <a:lnTo>
                    <a:pt x="127" y="44"/>
                  </a:lnTo>
                  <a:lnTo>
                    <a:pt x="131" y="50"/>
                  </a:lnTo>
                  <a:lnTo>
                    <a:pt x="131" y="57"/>
                  </a:lnTo>
                  <a:lnTo>
                    <a:pt x="133" y="67"/>
                  </a:lnTo>
                  <a:lnTo>
                    <a:pt x="137" y="76"/>
                  </a:lnTo>
                  <a:lnTo>
                    <a:pt x="137" y="80"/>
                  </a:lnTo>
                  <a:lnTo>
                    <a:pt x="178" y="114"/>
                  </a:lnTo>
                  <a:lnTo>
                    <a:pt x="175" y="128"/>
                  </a:lnTo>
                  <a:lnTo>
                    <a:pt x="165" y="133"/>
                  </a:lnTo>
                  <a:lnTo>
                    <a:pt x="137" y="124"/>
                  </a:lnTo>
                  <a:lnTo>
                    <a:pt x="110" y="86"/>
                  </a:lnTo>
                  <a:lnTo>
                    <a:pt x="87" y="65"/>
                  </a:lnTo>
                  <a:lnTo>
                    <a:pt x="78" y="114"/>
                  </a:lnTo>
                  <a:lnTo>
                    <a:pt x="83" y="122"/>
                  </a:lnTo>
                  <a:lnTo>
                    <a:pt x="121" y="124"/>
                  </a:lnTo>
                  <a:lnTo>
                    <a:pt x="123" y="133"/>
                  </a:lnTo>
                  <a:lnTo>
                    <a:pt x="110" y="143"/>
                  </a:lnTo>
                  <a:lnTo>
                    <a:pt x="112" y="156"/>
                  </a:lnTo>
                  <a:lnTo>
                    <a:pt x="100" y="164"/>
                  </a:lnTo>
                  <a:lnTo>
                    <a:pt x="64" y="172"/>
                  </a:lnTo>
                  <a:lnTo>
                    <a:pt x="64" y="173"/>
                  </a:lnTo>
                  <a:lnTo>
                    <a:pt x="66" y="179"/>
                  </a:lnTo>
                  <a:lnTo>
                    <a:pt x="66" y="185"/>
                  </a:lnTo>
                  <a:lnTo>
                    <a:pt x="70" y="194"/>
                  </a:lnTo>
                  <a:lnTo>
                    <a:pt x="72" y="202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8" y="219"/>
                  </a:lnTo>
                  <a:lnTo>
                    <a:pt x="72" y="225"/>
                  </a:lnTo>
                  <a:lnTo>
                    <a:pt x="70" y="229"/>
                  </a:lnTo>
                  <a:lnTo>
                    <a:pt x="57" y="238"/>
                  </a:lnTo>
                  <a:lnTo>
                    <a:pt x="51" y="234"/>
                  </a:lnTo>
                  <a:lnTo>
                    <a:pt x="42" y="189"/>
                  </a:lnTo>
                  <a:lnTo>
                    <a:pt x="5" y="132"/>
                  </a:lnTo>
                  <a:lnTo>
                    <a:pt x="0" y="55"/>
                  </a:lnTo>
                  <a:lnTo>
                    <a:pt x="11" y="36"/>
                  </a:lnTo>
                  <a:lnTo>
                    <a:pt x="24" y="33"/>
                  </a:lnTo>
                  <a:lnTo>
                    <a:pt x="32" y="1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2" name="Freeform 813"/>
            <p:cNvSpPr>
              <a:spLocks/>
            </p:cNvSpPr>
            <p:nvPr/>
          </p:nvSpPr>
          <p:spPr bwMode="auto">
            <a:xfrm>
              <a:off x="1318687" y="4665663"/>
              <a:ext cx="431800" cy="987425"/>
            </a:xfrm>
            <a:custGeom>
              <a:avLst/>
              <a:gdLst/>
              <a:ahLst/>
              <a:cxnLst>
                <a:cxn ang="0">
                  <a:pos x="185" y="71"/>
                </a:cxn>
                <a:cxn ang="0">
                  <a:pos x="443" y="0"/>
                </a:cxn>
                <a:cxn ang="0">
                  <a:pos x="508" y="99"/>
                </a:cxn>
                <a:cxn ang="0">
                  <a:pos x="535" y="248"/>
                </a:cxn>
                <a:cxn ang="0">
                  <a:pos x="531" y="259"/>
                </a:cxn>
                <a:cxn ang="0">
                  <a:pos x="527" y="272"/>
                </a:cxn>
                <a:cxn ang="0">
                  <a:pos x="521" y="293"/>
                </a:cxn>
                <a:cxn ang="0">
                  <a:pos x="516" y="303"/>
                </a:cxn>
                <a:cxn ang="0">
                  <a:pos x="504" y="326"/>
                </a:cxn>
                <a:cxn ang="0">
                  <a:pos x="489" y="358"/>
                </a:cxn>
                <a:cxn ang="0">
                  <a:pos x="474" y="394"/>
                </a:cxn>
                <a:cxn ang="0">
                  <a:pos x="457" y="428"/>
                </a:cxn>
                <a:cxn ang="0">
                  <a:pos x="443" y="459"/>
                </a:cxn>
                <a:cxn ang="0">
                  <a:pos x="434" y="480"/>
                </a:cxn>
                <a:cxn ang="0">
                  <a:pos x="430" y="489"/>
                </a:cxn>
                <a:cxn ang="0">
                  <a:pos x="474" y="678"/>
                </a:cxn>
                <a:cxn ang="0">
                  <a:pos x="453" y="862"/>
                </a:cxn>
                <a:cxn ang="0">
                  <a:pos x="375" y="1048"/>
                </a:cxn>
                <a:cxn ang="0">
                  <a:pos x="407" y="1119"/>
                </a:cxn>
                <a:cxn ang="0">
                  <a:pos x="476" y="1073"/>
                </a:cxn>
                <a:cxn ang="0">
                  <a:pos x="519" y="1102"/>
                </a:cxn>
                <a:cxn ang="0">
                  <a:pos x="489" y="1161"/>
                </a:cxn>
                <a:cxn ang="0">
                  <a:pos x="430" y="1193"/>
                </a:cxn>
                <a:cxn ang="0">
                  <a:pos x="371" y="1204"/>
                </a:cxn>
                <a:cxn ang="0">
                  <a:pos x="329" y="1237"/>
                </a:cxn>
                <a:cxn ang="0">
                  <a:pos x="284" y="1244"/>
                </a:cxn>
                <a:cxn ang="0">
                  <a:pos x="202" y="1227"/>
                </a:cxn>
                <a:cxn ang="0">
                  <a:pos x="152" y="1202"/>
                </a:cxn>
                <a:cxn ang="0">
                  <a:pos x="92" y="1227"/>
                </a:cxn>
                <a:cxn ang="0">
                  <a:pos x="46" y="1189"/>
                </a:cxn>
                <a:cxn ang="0">
                  <a:pos x="0" y="1145"/>
                </a:cxn>
                <a:cxn ang="0">
                  <a:pos x="29" y="1115"/>
                </a:cxn>
                <a:cxn ang="0">
                  <a:pos x="99" y="1134"/>
                </a:cxn>
                <a:cxn ang="0">
                  <a:pos x="101" y="1024"/>
                </a:cxn>
                <a:cxn ang="0">
                  <a:pos x="14" y="854"/>
                </a:cxn>
                <a:cxn ang="0">
                  <a:pos x="14" y="843"/>
                </a:cxn>
                <a:cxn ang="0">
                  <a:pos x="12" y="820"/>
                </a:cxn>
                <a:cxn ang="0">
                  <a:pos x="12" y="794"/>
                </a:cxn>
                <a:cxn ang="0">
                  <a:pos x="12" y="759"/>
                </a:cxn>
                <a:cxn ang="0">
                  <a:pos x="12" y="725"/>
                </a:cxn>
                <a:cxn ang="0">
                  <a:pos x="17" y="691"/>
                </a:cxn>
                <a:cxn ang="0">
                  <a:pos x="25" y="658"/>
                </a:cxn>
                <a:cxn ang="0">
                  <a:pos x="38" y="632"/>
                </a:cxn>
                <a:cxn ang="0">
                  <a:pos x="53" y="607"/>
                </a:cxn>
                <a:cxn ang="0">
                  <a:pos x="72" y="582"/>
                </a:cxn>
                <a:cxn ang="0">
                  <a:pos x="93" y="558"/>
                </a:cxn>
                <a:cxn ang="0">
                  <a:pos x="116" y="537"/>
                </a:cxn>
                <a:cxn ang="0">
                  <a:pos x="139" y="518"/>
                </a:cxn>
                <a:cxn ang="0">
                  <a:pos x="164" y="503"/>
                </a:cxn>
                <a:cxn ang="0">
                  <a:pos x="188" y="493"/>
                </a:cxn>
                <a:cxn ang="0">
                  <a:pos x="209" y="485"/>
                </a:cxn>
                <a:cxn ang="0">
                  <a:pos x="227" y="478"/>
                </a:cxn>
                <a:cxn ang="0">
                  <a:pos x="242" y="470"/>
                </a:cxn>
                <a:cxn ang="0">
                  <a:pos x="253" y="465"/>
                </a:cxn>
                <a:cxn ang="0">
                  <a:pos x="266" y="459"/>
                </a:cxn>
                <a:cxn ang="0">
                  <a:pos x="274" y="453"/>
                </a:cxn>
                <a:cxn ang="0">
                  <a:pos x="190" y="84"/>
                </a:cxn>
              </a:cxnLst>
              <a:rect l="0" t="0" r="r" b="b"/>
              <a:pathLst>
                <a:path w="544" h="1244">
                  <a:moveTo>
                    <a:pt x="190" y="84"/>
                  </a:moveTo>
                  <a:lnTo>
                    <a:pt x="185" y="71"/>
                  </a:lnTo>
                  <a:lnTo>
                    <a:pt x="225" y="39"/>
                  </a:lnTo>
                  <a:lnTo>
                    <a:pt x="443" y="0"/>
                  </a:lnTo>
                  <a:lnTo>
                    <a:pt x="489" y="20"/>
                  </a:lnTo>
                  <a:lnTo>
                    <a:pt x="508" y="99"/>
                  </a:lnTo>
                  <a:lnTo>
                    <a:pt x="544" y="189"/>
                  </a:lnTo>
                  <a:lnTo>
                    <a:pt x="535" y="248"/>
                  </a:lnTo>
                  <a:lnTo>
                    <a:pt x="533" y="250"/>
                  </a:lnTo>
                  <a:lnTo>
                    <a:pt x="531" y="259"/>
                  </a:lnTo>
                  <a:lnTo>
                    <a:pt x="529" y="265"/>
                  </a:lnTo>
                  <a:lnTo>
                    <a:pt x="527" y="272"/>
                  </a:lnTo>
                  <a:lnTo>
                    <a:pt x="523" y="282"/>
                  </a:lnTo>
                  <a:lnTo>
                    <a:pt x="521" y="293"/>
                  </a:lnTo>
                  <a:lnTo>
                    <a:pt x="519" y="295"/>
                  </a:lnTo>
                  <a:lnTo>
                    <a:pt x="516" y="303"/>
                  </a:lnTo>
                  <a:lnTo>
                    <a:pt x="510" y="312"/>
                  </a:lnTo>
                  <a:lnTo>
                    <a:pt x="504" y="326"/>
                  </a:lnTo>
                  <a:lnTo>
                    <a:pt x="497" y="341"/>
                  </a:lnTo>
                  <a:lnTo>
                    <a:pt x="489" y="358"/>
                  </a:lnTo>
                  <a:lnTo>
                    <a:pt x="481" y="375"/>
                  </a:lnTo>
                  <a:lnTo>
                    <a:pt x="474" y="394"/>
                  </a:lnTo>
                  <a:lnTo>
                    <a:pt x="464" y="409"/>
                  </a:lnTo>
                  <a:lnTo>
                    <a:pt x="457" y="428"/>
                  </a:lnTo>
                  <a:lnTo>
                    <a:pt x="449" y="444"/>
                  </a:lnTo>
                  <a:lnTo>
                    <a:pt x="443" y="459"/>
                  </a:lnTo>
                  <a:lnTo>
                    <a:pt x="436" y="470"/>
                  </a:lnTo>
                  <a:lnTo>
                    <a:pt x="434" y="480"/>
                  </a:lnTo>
                  <a:lnTo>
                    <a:pt x="430" y="485"/>
                  </a:lnTo>
                  <a:lnTo>
                    <a:pt x="430" y="489"/>
                  </a:lnTo>
                  <a:lnTo>
                    <a:pt x="409" y="518"/>
                  </a:lnTo>
                  <a:lnTo>
                    <a:pt x="474" y="678"/>
                  </a:lnTo>
                  <a:lnTo>
                    <a:pt x="479" y="782"/>
                  </a:lnTo>
                  <a:lnTo>
                    <a:pt x="453" y="862"/>
                  </a:lnTo>
                  <a:lnTo>
                    <a:pt x="384" y="987"/>
                  </a:lnTo>
                  <a:lnTo>
                    <a:pt x="375" y="1048"/>
                  </a:lnTo>
                  <a:lnTo>
                    <a:pt x="381" y="1092"/>
                  </a:lnTo>
                  <a:lnTo>
                    <a:pt x="407" y="1119"/>
                  </a:lnTo>
                  <a:lnTo>
                    <a:pt x="464" y="1111"/>
                  </a:lnTo>
                  <a:lnTo>
                    <a:pt x="476" y="1073"/>
                  </a:lnTo>
                  <a:lnTo>
                    <a:pt x="495" y="1083"/>
                  </a:lnTo>
                  <a:lnTo>
                    <a:pt x="519" y="1102"/>
                  </a:lnTo>
                  <a:lnTo>
                    <a:pt x="510" y="1164"/>
                  </a:lnTo>
                  <a:lnTo>
                    <a:pt x="489" y="1161"/>
                  </a:lnTo>
                  <a:lnTo>
                    <a:pt x="476" y="1191"/>
                  </a:lnTo>
                  <a:lnTo>
                    <a:pt x="430" y="1193"/>
                  </a:lnTo>
                  <a:lnTo>
                    <a:pt x="419" y="1214"/>
                  </a:lnTo>
                  <a:lnTo>
                    <a:pt x="371" y="1204"/>
                  </a:lnTo>
                  <a:lnTo>
                    <a:pt x="348" y="1237"/>
                  </a:lnTo>
                  <a:lnTo>
                    <a:pt x="329" y="1237"/>
                  </a:lnTo>
                  <a:lnTo>
                    <a:pt x="310" y="1227"/>
                  </a:lnTo>
                  <a:lnTo>
                    <a:pt x="284" y="1244"/>
                  </a:lnTo>
                  <a:lnTo>
                    <a:pt x="249" y="1242"/>
                  </a:lnTo>
                  <a:lnTo>
                    <a:pt x="202" y="1227"/>
                  </a:lnTo>
                  <a:lnTo>
                    <a:pt x="166" y="1233"/>
                  </a:lnTo>
                  <a:lnTo>
                    <a:pt x="152" y="1202"/>
                  </a:lnTo>
                  <a:lnTo>
                    <a:pt x="111" y="1233"/>
                  </a:lnTo>
                  <a:lnTo>
                    <a:pt x="92" y="1227"/>
                  </a:lnTo>
                  <a:lnTo>
                    <a:pt x="82" y="1187"/>
                  </a:lnTo>
                  <a:lnTo>
                    <a:pt x="46" y="1189"/>
                  </a:lnTo>
                  <a:lnTo>
                    <a:pt x="15" y="1168"/>
                  </a:lnTo>
                  <a:lnTo>
                    <a:pt x="0" y="1145"/>
                  </a:lnTo>
                  <a:lnTo>
                    <a:pt x="17" y="1119"/>
                  </a:lnTo>
                  <a:lnTo>
                    <a:pt x="29" y="1115"/>
                  </a:lnTo>
                  <a:lnTo>
                    <a:pt x="33" y="1147"/>
                  </a:lnTo>
                  <a:lnTo>
                    <a:pt x="99" y="1134"/>
                  </a:lnTo>
                  <a:lnTo>
                    <a:pt x="112" y="1088"/>
                  </a:lnTo>
                  <a:lnTo>
                    <a:pt x="101" y="1024"/>
                  </a:lnTo>
                  <a:lnTo>
                    <a:pt x="15" y="858"/>
                  </a:lnTo>
                  <a:lnTo>
                    <a:pt x="14" y="854"/>
                  </a:lnTo>
                  <a:lnTo>
                    <a:pt x="14" y="851"/>
                  </a:lnTo>
                  <a:lnTo>
                    <a:pt x="14" y="843"/>
                  </a:lnTo>
                  <a:lnTo>
                    <a:pt x="14" y="833"/>
                  </a:lnTo>
                  <a:lnTo>
                    <a:pt x="12" y="820"/>
                  </a:lnTo>
                  <a:lnTo>
                    <a:pt x="12" y="809"/>
                  </a:lnTo>
                  <a:lnTo>
                    <a:pt x="12" y="794"/>
                  </a:lnTo>
                  <a:lnTo>
                    <a:pt x="12" y="778"/>
                  </a:lnTo>
                  <a:lnTo>
                    <a:pt x="12" y="759"/>
                  </a:lnTo>
                  <a:lnTo>
                    <a:pt x="12" y="742"/>
                  </a:lnTo>
                  <a:lnTo>
                    <a:pt x="12" y="725"/>
                  </a:lnTo>
                  <a:lnTo>
                    <a:pt x="14" y="708"/>
                  </a:lnTo>
                  <a:lnTo>
                    <a:pt x="17" y="691"/>
                  </a:lnTo>
                  <a:lnTo>
                    <a:pt x="21" y="674"/>
                  </a:lnTo>
                  <a:lnTo>
                    <a:pt x="25" y="658"/>
                  </a:lnTo>
                  <a:lnTo>
                    <a:pt x="33" y="645"/>
                  </a:lnTo>
                  <a:lnTo>
                    <a:pt x="38" y="632"/>
                  </a:lnTo>
                  <a:lnTo>
                    <a:pt x="46" y="619"/>
                  </a:lnTo>
                  <a:lnTo>
                    <a:pt x="53" y="607"/>
                  </a:lnTo>
                  <a:lnTo>
                    <a:pt x="63" y="594"/>
                  </a:lnTo>
                  <a:lnTo>
                    <a:pt x="72" y="582"/>
                  </a:lnTo>
                  <a:lnTo>
                    <a:pt x="82" y="569"/>
                  </a:lnTo>
                  <a:lnTo>
                    <a:pt x="93" y="558"/>
                  </a:lnTo>
                  <a:lnTo>
                    <a:pt x="105" y="548"/>
                  </a:lnTo>
                  <a:lnTo>
                    <a:pt x="116" y="537"/>
                  </a:lnTo>
                  <a:lnTo>
                    <a:pt x="128" y="527"/>
                  </a:lnTo>
                  <a:lnTo>
                    <a:pt x="139" y="518"/>
                  </a:lnTo>
                  <a:lnTo>
                    <a:pt x="152" y="510"/>
                  </a:lnTo>
                  <a:lnTo>
                    <a:pt x="164" y="503"/>
                  </a:lnTo>
                  <a:lnTo>
                    <a:pt x="175" y="497"/>
                  </a:lnTo>
                  <a:lnTo>
                    <a:pt x="188" y="493"/>
                  </a:lnTo>
                  <a:lnTo>
                    <a:pt x="200" y="489"/>
                  </a:lnTo>
                  <a:lnTo>
                    <a:pt x="209" y="485"/>
                  </a:lnTo>
                  <a:lnTo>
                    <a:pt x="219" y="482"/>
                  </a:lnTo>
                  <a:lnTo>
                    <a:pt x="227" y="478"/>
                  </a:lnTo>
                  <a:lnTo>
                    <a:pt x="234" y="474"/>
                  </a:lnTo>
                  <a:lnTo>
                    <a:pt x="242" y="470"/>
                  </a:lnTo>
                  <a:lnTo>
                    <a:pt x="249" y="468"/>
                  </a:lnTo>
                  <a:lnTo>
                    <a:pt x="253" y="465"/>
                  </a:lnTo>
                  <a:lnTo>
                    <a:pt x="259" y="465"/>
                  </a:lnTo>
                  <a:lnTo>
                    <a:pt x="266" y="459"/>
                  </a:lnTo>
                  <a:lnTo>
                    <a:pt x="272" y="455"/>
                  </a:lnTo>
                  <a:lnTo>
                    <a:pt x="274" y="453"/>
                  </a:lnTo>
                  <a:lnTo>
                    <a:pt x="278" y="453"/>
                  </a:lnTo>
                  <a:lnTo>
                    <a:pt x="190" y="84"/>
                  </a:lnTo>
                  <a:lnTo>
                    <a:pt x="190" y="84"/>
                  </a:lnTo>
                  <a:close/>
                </a:path>
              </a:pathLst>
            </a:custGeom>
            <a:solidFill>
              <a:srgbClr val="5963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4" name="Freeform 815"/>
            <p:cNvSpPr>
              <a:spLocks/>
            </p:cNvSpPr>
            <p:nvPr/>
          </p:nvSpPr>
          <p:spPr bwMode="auto">
            <a:xfrm>
              <a:off x="1307575" y="4143376"/>
              <a:ext cx="465137" cy="508000"/>
            </a:xfrm>
            <a:custGeom>
              <a:avLst/>
              <a:gdLst/>
              <a:ahLst/>
              <a:cxnLst>
                <a:cxn ang="0">
                  <a:pos x="477" y="73"/>
                </a:cxn>
                <a:cxn ang="0">
                  <a:pos x="472" y="59"/>
                </a:cxn>
                <a:cxn ang="0">
                  <a:pos x="456" y="44"/>
                </a:cxn>
                <a:cxn ang="0">
                  <a:pos x="443" y="33"/>
                </a:cxn>
                <a:cxn ang="0">
                  <a:pos x="422" y="23"/>
                </a:cxn>
                <a:cxn ang="0">
                  <a:pos x="395" y="14"/>
                </a:cxn>
                <a:cxn ang="0">
                  <a:pos x="361" y="6"/>
                </a:cxn>
                <a:cxn ang="0">
                  <a:pos x="319" y="0"/>
                </a:cxn>
                <a:cxn ang="0">
                  <a:pos x="274" y="0"/>
                </a:cxn>
                <a:cxn ang="0">
                  <a:pos x="226" y="4"/>
                </a:cxn>
                <a:cxn ang="0">
                  <a:pos x="179" y="12"/>
                </a:cxn>
                <a:cxn ang="0">
                  <a:pos x="135" y="27"/>
                </a:cxn>
                <a:cxn ang="0">
                  <a:pos x="97" y="48"/>
                </a:cxn>
                <a:cxn ang="0">
                  <a:pos x="70" y="78"/>
                </a:cxn>
                <a:cxn ang="0">
                  <a:pos x="51" y="115"/>
                </a:cxn>
                <a:cxn ang="0">
                  <a:pos x="36" y="153"/>
                </a:cxn>
                <a:cxn ang="0">
                  <a:pos x="25" y="189"/>
                </a:cxn>
                <a:cxn ang="0">
                  <a:pos x="15" y="225"/>
                </a:cxn>
                <a:cxn ang="0">
                  <a:pos x="8" y="259"/>
                </a:cxn>
                <a:cxn ang="0">
                  <a:pos x="2" y="290"/>
                </a:cxn>
                <a:cxn ang="0">
                  <a:pos x="0" y="318"/>
                </a:cxn>
                <a:cxn ang="0">
                  <a:pos x="0" y="341"/>
                </a:cxn>
                <a:cxn ang="0">
                  <a:pos x="2" y="358"/>
                </a:cxn>
                <a:cxn ang="0">
                  <a:pos x="8" y="377"/>
                </a:cxn>
                <a:cxn ang="0">
                  <a:pos x="21" y="398"/>
                </a:cxn>
                <a:cxn ang="0">
                  <a:pos x="36" y="417"/>
                </a:cxn>
                <a:cxn ang="0">
                  <a:pos x="53" y="434"/>
                </a:cxn>
                <a:cxn ang="0">
                  <a:pos x="70" y="453"/>
                </a:cxn>
                <a:cxn ang="0">
                  <a:pos x="87" y="468"/>
                </a:cxn>
                <a:cxn ang="0">
                  <a:pos x="103" y="484"/>
                </a:cxn>
                <a:cxn ang="0">
                  <a:pos x="120" y="499"/>
                </a:cxn>
                <a:cxn ang="0">
                  <a:pos x="141" y="518"/>
                </a:cxn>
                <a:cxn ang="0">
                  <a:pos x="154" y="533"/>
                </a:cxn>
                <a:cxn ang="0">
                  <a:pos x="162" y="541"/>
                </a:cxn>
                <a:cxn ang="0">
                  <a:pos x="171" y="592"/>
                </a:cxn>
                <a:cxn ang="0">
                  <a:pos x="120" y="584"/>
                </a:cxn>
                <a:cxn ang="0">
                  <a:pos x="125" y="607"/>
                </a:cxn>
                <a:cxn ang="0">
                  <a:pos x="156" y="634"/>
                </a:cxn>
                <a:cxn ang="0">
                  <a:pos x="169" y="638"/>
                </a:cxn>
                <a:cxn ang="0">
                  <a:pos x="188" y="641"/>
                </a:cxn>
                <a:cxn ang="0">
                  <a:pos x="209" y="641"/>
                </a:cxn>
                <a:cxn ang="0">
                  <a:pos x="221" y="638"/>
                </a:cxn>
                <a:cxn ang="0">
                  <a:pos x="234" y="626"/>
                </a:cxn>
                <a:cxn ang="0">
                  <a:pos x="245" y="613"/>
                </a:cxn>
                <a:cxn ang="0">
                  <a:pos x="253" y="601"/>
                </a:cxn>
                <a:cxn ang="0">
                  <a:pos x="424" y="573"/>
                </a:cxn>
                <a:cxn ang="0">
                  <a:pos x="517" y="565"/>
                </a:cxn>
                <a:cxn ang="0">
                  <a:pos x="548" y="484"/>
                </a:cxn>
                <a:cxn ang="0">
                  <a:pos x="487" y="510"/>
                </a:cxn>
                <a:cxn ang="0">
                  <a:pos x="494" y="383"/>
                </a:cxn>
                <a:cxn ang="0">
                  <a:pos x="586" y="225"/>
                </a:cxn>
                <a:cxn ang="0">
                  <a:pos x="576" y="155"/>
                </a:cxn>
                <a:cxn ang="0">
                  <a:pos x="479" y="75"/>
                </a:cxn>
              </a:cxnLst>
              <a:rect l="0" t="0" r="r" b="b"/>
              <a:pathLst>
                <a:path w="586" h="641">
                  <a:moveTo>
                    <a:pt x="479" y="75"/>
                  </a:moveTo>
                  <a:lnTo>
                    <a:pt x="477" y="73"/>
                  </a:lnTo>
                  <a:lnTo>
                    <a:pt x="475" y="67"/>
                  </a:lnTo>
                  <a:lnTo>
                    <a:pt x="472" y="59"/>
                  </a:lnTo>
                  <a:lnTo>
                    <a:pt x="464" y="50"/>
                  </a:lnTo>
                  <a:lnTo>
                    <a:pt x="456" y="44"/>
                  </a:lnTo>
                  <a:lnTo>
                    <a:pt x="451" y="39"/>
                  </a:lnTo>
                  <a:lnTo>
                    <a:pt x="443" y="33"/>
                  </a:lnTo>
                  <a:lnTo>
                    <a:pt x="433" y="29"/>
                  </a:lnTo>
                  <a:lnTo>
                    <a:pt x="422" y="23"/>
                  </a:lnTo>
                  <a:lnTo>
                    <a:pt x="409" y="20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1" y="6"/>
                  </a:lnTo>
                  <a:lnTo>
                    <a:pt x="342" y="4"/>
                  </a:lnTo>
                  <a:lnTo>
                    <a:pt x="319" y="0"/>
                  </a:lnTo>
                  <a:lnTo>
                    <a:pt x="298" y="0"/>
                  </a:lnTo>
                  <a:lnTo>
                    <a:pt x="274" y="0"/>
                  </a:lnTo>
                  <a:lnTo>
                    <a:pt x="251" y="2"/>
                  </a:lnTo>
                  <a:lnTo>
                    <a:pt x="226" y="4"/>
                  </a:lnTo>
                  <a:lnTo>
                    <a:pt x="203" y="8"/>
                  </a:lnTo>
                  <a:lnTo>
                    <a:pt x="179" y="12"/>
                  </a:lnTo>
                  <a:lnTo>
                    <a:pt x="158" y="20"/>
                  </a:lnTo>
                  <a:lnTo>
                    <a:pt x="135" y="27"/>
                  </a:lnTo>
                  <a:lnTo>
                    <a:pt x="116" y="39"/>
                  </a:lnTo>
                  <a:lnTo>
                    <a:pt x="97" y="48"/>
                  </a:lnTo>
                  <a:lnTo>
                    <a:pt x="84" y="63"/>
                  </a:lnTo>
                  <a:lnTo>
                    <a:pt x="70" y="78"/>
                  </a:lnTo>
                  <a:lnTo>
                    <a:pt x="61" y="97"/>
                  </a:lnTo>
                  <a:lnTo>
                    <a:pt x="51" y="115"/>
                  </a:lnTo>
                  <a:lnTo>
                    <a:pt x="44" y="134"/>
                  </a:lnTo>
                  <a:lnTo>
                    <a:pt x="36" y="153"/>
                  </a:lnTo>
                  <a:lnTo>
                    <a:pt x="30" y="172"/>
                  </a:lnTo>
                  <a:lnTo>
                    <a:pt x="25" y="189"/>
                  </a:lnTo>
                  <a:lnTo>
                    <a:pt x="19" y="208"/>
                  </a:lnTo>
                  <a:lnTo>
                    <a:pt x="15" y="225"/>
                  </a:lnTo>
                  <a:lnTo>
                    <a:pt x="11" y="244"/>
                  </a:lnTo>
                  <a:lnTo>
                    <a:pt x="8" y="259"/>
                  </a:lnTo>
                  <a:lnTo>
                    <a:pt x="4" y="274"/>
                  </a:lnTo>
                  <a:lnTo>
                    <a:pt x="2" y="290"/>
                  </a:lnTo>
                  <a:lnTo>
                    <a:pt x="0" y="305"/>
                  </a:lnTo>
                  <a:lnTo>
                    <a:pt x="0" y="318"/>
                  </a:lnTo>
                  <a:lnTo>
                    <a:pt x="0" y="329"/>
                  </a:lnTo>
                  <a:lnTo>
                    <a:pt x="0" y="341"/>
                  </a:lnTo>
                  <a:lnTo>
                    <a:pt x="0" y="352"/>
                  </a:lnTo>
                  <a:lnTo>
                    <a:pt x="2" y="358"/>
                  </a:lnTo>
                  <a:lnTo>
                    <a:pt x="6" y="368"/>
                  </a:lnTo>
                  <a:lnTo>
                    <a:pt x="8" y="377"/>
                  </a:lnTo>
                  <a:lnTo>
                    <a:pt x="15" y="388"/>
                  </a:lnTo>
                  <a:lnTo>
                    <a:pt x="21" y="398"/>
                  </a:lnTo>
                  <a:lnTo>
                    <a:pt x="28" y="407"/>
                  </a:lnTo>
                  <a:lnTo>
                    <a:pt x="36" y="417"/>
                  </a:lnTo>
                  <a:lnTo>
                    <a:pt x="46" y="426"/>
                  </a:lnTo>
                  <a:lnTo>
                    <a:pt x="53" y="434"/>
                  </a:lnTo>
                  <a:lnTo>
                    <a:pt x="63" y="444"/>
                  </a:lnTo>
                  <a:lnTo>
                    <a:pt x="70" y="453"/>
                  </a:lnTo>
                  <a:lnTo>
                    <a:pt x="80" y="463"/>
                  </a:lnTo>
                  <a:lnTo>
                    <a:pt x="87" y="468"/>
                  </a:lnTo>
                  <a:lnTo>
                    <a:pt x="97" y="478"/>
                  </a:lnTo>
                  <a:lnTo>
                    <a:pt x="103" y="484"/>
                  </a:lnTo>
                  <a:lnTo>
                    <a:pt x="110" y="489"/>
                  </a:lnTo>
                  <a:lnTo>
                    <a:pt x="120" y="499"/>
                  </a:lnTo>
                  <a:lnTo>
                    <a:pt x="131" y="510"/>
                  </a:lnTo>
                  <a:lnTo>
                    <a:pt x="141" y="518"/>
                  </a:lnTo>
                  <a:lnTo>
                    <a:pt x="148" y="527"/>
                  </a:lnTo>
                  <a:lnTo>
                    <a:pt x="154" y="533"/>
                  </a:lnTo>
                  <a:lnTo>
                    <a:pt x="158" y="539"/>
                  </a:lnTo>
                  <a:lnTo>
                    <a:pt x="162" y="541"/>
                  </a:lnTo>
                  <a:lnTo>
                    <a:pt x="163" y="542"/>
                  </a:lnTo>
                  <a:lnTo>
                    <a:pt x="171" y="592"/>
                  </a:lnTo>
                  <a:lnTo>
                    <a:pt x="150" y="598"/>
                  </a:lnTo>
                  <a:lnTo>
                    <a:pt x="120" y="584"/>
                  </a:lnTo>
                  <a:lnTo>
                    <a:pt x="135" y="607"/>
                  </a:lnTo>
                  <a:lnTo>
                    <a:pt x="125" y="607"/>
                  </a:lnTo>
                  <a:lnTo>
                    <a:pt x="154" y="634"/>
                  </a:lnTo>
                  <a:lnTo>
                    <a:pt x="156" y="634"/>
                  </a:lnTo>
                  <a:lnTo>
                    <a:pt x="162" y="636"/>
                  </a:lnTo>
                  <a:lnTo>
                    <a:pt x="169" y="638"/>
                  </a:lnTo>
                  <a:lnTo>
                    <a:pt x="179" y="639"/>
                  </a:lnTo>
                  <a:lnTo>
                    <a:pt x="188" y="641"/>
                  </a:lnTo>
                  <a:lnTo>
                    <a:pt x="200" y="641"/>
                  </a:lnTo>
                  <a:lnTo>
                    <a:pt x="209" y="641"/>
                  </a:lnTo>
                  <a:lnTo>
                    <a:pt x="217" y="641"/>
                  </a:lnTo>
                  <a:lnTo>
                    <a:pt x="221" y="638"/>
                  </a:lnTo>
                  <a:lnTo>
                    <a:pt x="228" y="634"/>
                  </a:lnTo>
                  <a:lnTo>
                    <a:pt x="234" y="626"/>
                  </a:lnTo>
                  <a:lnTo>
                    <a:pt x="241" y="619"/>
                  </a:lnTo>
                  <a:lnTo>
                    <a:pt x="245" y="613"/>
                  </a:lnTo>
                  <a:lnTo>
                    <a:pt x="251" y="607"/>
                  </a:lnTo>
                  <a:lnTo>
                    <a:pt x="253" y="601"/>
                  </a:lnTo>
                  <a:lnTo>
                    <a:pt x="255" y="601"/>
                  </a:lnTo>
                  <a:lnTo>
                    <a:pt x="424" y="573"/>
                  </a:lnTo>
                  <a:lnTo>
                    <a:pt x="464" y="588"/>
                  </a:lnTo>
                  <a:lnTo>
                    <a:pt x="517" y="565"/>
                  </a:lnTo>
                  <a:lnTo>
                    <a:pt x="557" y="520"/>
                  </a:lnTo>
                  <a:lnTo>
                    <a:pt x="548" y="484"/>
                  </a:lnTo>
                  <a:lnTo>
                    <a:pt x="525" y="506"/>
                  </a:lnTo>
                  <a:lnTo>
                    <a:pt x="487" y="510"/>
                  </a:lnTo>
                  <a:lnTo>
                    <a:pt x="464" y="501"/>
                  </a:lnTo>
                  <a:lnTo>
                    <a:pt x="494" y="383"/>
                  </a:lnTo>
                  <a:lnTo>
                    <a:pt x="529" y="354"/>
                  </a:lnTo>
                  <a:lnTo>
                    <a:pt x="586" y="225"/>
                  </a:lnTo>
                  <a:lnTo>
                    <a:pt x="570" y="168"/>
                  </a:lnTo>
                  <a:lnTo>
                    <a:pt x="576" y="155"/>
                  </a:lnTo>
                  <a:lnTo>
                    <a:pt x="544" y="94"/>
                  </a:lnTo>
                  <a:lnTo>
                    <a:pt x="479" y="75"/>
                  </a:lnTo>
                  <a:lnTo>
                    <a:pt x="479" y="75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9" name="Freeform 820"/>
            <p:cNvSpPr>
              <a:spLocks/>
            </p:cNvSpPr>
            <p:nvPr/>
          </p:nvSpPr>
          <p:spPr bwMode="auto">
            <a:xfrm>
              <a:off x="1556812" y="4816476"/>
              <a:ext cx="158750" cy="758825"/>
            </a:xfrm>
            <a:custGeom>
              <a:avLst/>
              <a:gdLst/>
              <a:ahLst/>
              <a:cxnLst>
                <a:cxn ang="0">
                  <a:pos x="169" y="42"/>
                </a:cxn>
                <a:cxn ang="0">
                  <a:pos x="173" y="66"/>
                </a:cxn>
                <a:cxn ang="0">
                  <a:pos x="159" y="104"/>
                </a:cxn>
                <a:cxn ang="0">
                  <a:pos x="140" y="154"/>
                </a:cxn>
                <a:cxn ang="0">
                  <a:pos x="125" y="197"/>
                </a:cxn>
                <a:cxn ang="0">
                  <a:pos x="53" y="317"/>
                </a:cxn>
                <a:cxn ang="0">
                  <a:pos x="61" y="342"/>
                </a:cxn>
                <a:cxn ang="0">
                  <a:pos x="68" y="361"/>
                </a:cxn>
                <a:cxn ang="0">
                  <a:pos x="68" y="380"/>
                </a:cxn>
                <a:cxn ang="0">
                  <a:pos x="74" y="393"/>
                </a:cxn>
                <a:cxn ang="0">
                  <a:pos x="89" y="428"/>
                </a:cxn>
                <a:cxn ang="0">
                  <a:pos x="99" y="479"/>
                </a:cxn>
                <a:cxn ang="0">
                  <a:pos x="99" y="559"/>
                </a:cxn>
                <a:cxn ang="0">
                  <a:pos x="80" y="652"/>
                </a:cxn>
                <a:cxn ang="0">
                  <a:pos x="53" y="728"/>
                </a:cxn>
                <a:cxn ang="0">
                  <a:pos x="24" y="787"/>
                </a:cxn>
                <a:cxn ang="0">
                  <a:pos x="5" y="831"/>
                </a:cxn>
                <a:cxn ang="0">
                  <a:pos x="0" y="865"/>
                </a:cxn>
                <a:cxn ang="0">
                  <a:pos x="13" y="901"/>
                </a:cxn>
                <a:cxn ang="0">
                  <a:pos x="36" y="930"/>
                </a:cxn>
                <a:cxn ang="0">
                  <a:pos x="62" y="947"/>
                </a:cxn>
                <a:cxn ang="0">
                  <a:pos x="95" y="954"/>
                </a:cxn>
                <a:cxn ang="0">
                  <a:pos x="99" y="952"/>
                </a:cxn>
                <a:cxn ang="0">
                  <a:pos x="70" y="941"/>
                </a:cxn>
                <a:cxn ang="0">
                  <a:pos x="40" y="916"/>
                </a:cxn>
                <a:cxn ang="0">
                  <a:pos x="19" y="863"/>
                </a:cxn>
                <a:cxn ang="0">
                  <a:pos x="26" y="823"/>
                </a:cxn>
                <a:cxn ang="0">
                  <a:pos x="38" y="802"/>
                </a:cxn>
                <a:cxn ang="0">
                  <a:pos x="59" y="762"/>
                </a:cxn>
                <a:cxn ang="0">
                  <a:pos x="89" y="703"/>
                </a:cxn>
                <a:cxn ang="0">
                  <a:pos x="119" y="644"/>
                </a:cxn>
                <a:cxn ang="0">
                  <a:pos x="135" y="606"/>
                </a:cxn>
                <a:cxn ang="0">
                  <a:pos x="138" y="559"/>
                </a:cxn>
                <a:cxn ang="0">
                  <a:pos x="133" y="498"/>
                </a:cxn>
                <a:cxn ang="0">
                  <a:pos x="112" y="428"/>
                </a:cxn>
                <a:cxn ang="0">
                  <a:pos x="85" y="374"/>
                </a:cxn>
                <a:cxn ang="0">
                  <a:pos x="80" y="363"/>
                </a:cxn>
                <a:cxn ang="0">
                  <a:pos x="83" y="344"/>
                </a:cxn>
                <a:cxn ang="0">
                  <a:pos x="70" y="327"/>
                </a:cxn>
                <a:cxn ang="0">
                  <a:pos x="74" y="312"/>
                </a:cxn>
                <a:cxn ang="0">
                  <a:pos x="89" y="283"/>
                </a:cxn>
                <a:cxn ang="0">
                  <a:pos x="114" y="239"/>
                </a:cxn>
                <a:cxn ang="0">
                  <a:pos x="135" y="196"/>
                </a:cxn>
                <a:cxn ang="0">
                  <a:pos x="148" y="167"/>
                </a:cxn>
                <a:cxn ang="0">
                  <a:pos x="158" y="137"/>
                </a:cxn>
                <a:cxn ang="0">
                  <a:pos x="171" y="104"/>
                </a:cxn>
                <a:cxn ang="0">
                  <a:pos x="186" y="68"/>
                </a:cxn>
                <a:cxn ang="0">
                  <a:pos x="197" y="38"/>
                </a:cxn>
                <a:cxn ang="0">
                  <a:pos x="188" y="7"/>
                </a:cxn>
              </a:cxnLst>
              <a:rect l="0" t="0" r="r" b="b"/>
              <a:pathLst>
                <a:path w="199" h="956">
                  <a:moveTo>
                    <a:pt x="159" y="28"/>
                  </a:moveTo>
                  <a:lnTo>
                    <a:pt x="159" y="30"/>
                  </a:lnTo>
                  <a:lnTo>
                    <a:pt x="165" y="38"/>
                  </a:lnTo>
                  <a:lnTo>
                    <a:pt x="169" y="42"/>
                  </a:lnTo>
                  <a:lnTo>
                    <a:pt x="173" y="47"/>
                  </a:lnTo>
                  <a:lnTo>
                    <a:pt x="173" y="55"/>
                  </a:lnTo>
                  <a:lnTo>
                    <a:pt x="175" y="62"/>
                  </a:lnTo>
                  <a:lnTo>
                    <a:pt x="173" y="66"/>
                  </a:lnTo>
                  <a:lnTo>
                    <a:pt x="169" y="74"/>
                  </a:lnTo>
                  <a:lnTo>
                    <a:pt x="165" y="81"/>
                  </a:lnTo>
                  <a:lnTo>
                    <a:pt x="163" y="93"/>
                  </a:lnTo>
                  <a:lnTo>
                    <a:pt x="159" y="104"/>
                  </a:lnTo>
                  <a:lnTo>
                    <a:pt x="154" y="116"/>
                  </a:lnTo>
                  <a:lnTo>
                    <a:pt x="150" y="129"/>
                  </a:lnTo>
                  <a:lnTo>
                    <a:pt x="146" y="142"/>
                  </a:lnTo>
                  <a:lnTo>
                    <a:pt x="140" y="154"/>
                  </a:lnTo>
                  <a:lnTo>
                    <a:pt x="135" y="167"/>
                  </a:lnTo>
                  <a:lnTo>
                    <a:pt x="133" y="178"/>
                  </a:lnTo>
                  <a:lnTo>
                    <a:pt x="129" y="188"/>
                  </a:lnTo>
                  <a:lnTo>
                    <a:pt x="125" y="197"/>
                  </a:lnTo>
                  <a:lnTo>
                    <a:pt x="123" y="203"/>
                  </a:lnTo>
                  <a:lnTo>
                    <a:pt x="121" y="207"/>
                  </a:lnTo>
                  <a:lnTo>
                    <a:pt x="121" y="209"/>
                  </a:lnTo>
                  <a:lnTo>
                    <a:pt x="53" y="317"/>
                  </a:lnTo>
                  <a:lnTo>
                    <a:pt x="55" y="319"/>
                  </a:lnTo>
                  <a:lnTo>
                    <a:pt x="57" y="325"/>
                  </a:lnTo>
                  <a:lnTo>
                    <a:pt x="59" y="334"/>
                  </a:lnTo>
                  <a:lnTo>
                    <a:pt x="61" y="342"/>
                  </a:lnTo>
                  <a:lnTo>
                    <a:pt x="66" y="344"/>
                  </a:lnTo>
                  <a:lnTo>
                    <a:pt x="72" y="344"/>
                  </a:lnTo>
                  <a:lnTo>
                    <a:pt x="74" y="353"/>
                  </a:lnTo>
                  <a:lnTo>
                    <a:pt x="68" y="361"/>
                  </a:lnTo>
                  <a:lnTo>
                    <a:pt x="64" y="367"/>
                  </a:lnTo>
                  <a:lnTo>
                    <a:pt x="61" y="372"/>
                  </a:lnTo>
                  <a:lnTo>
                    <a:pt x="64" y="378"/>
                  </a:lnTo>
                  <a:lnTo>
                    <a:pt x="68" y="380"/>
                  </a:lnTo>
                  <a:lnTo>
                    <a:pt x="70" y="378"/>
                  </a:lnTo>
                  <a:lnTo>
                    <a:pt x="70" y="378"/>
                  </a:lnTo>
                  <a:lnTo>
                    <a:pt x="74" y="386"/>
                  </a:lnTo>
                  <a:lnTo>
                    <a:pt x="74" y="393"/>
                  </a:lnTo>
                  <a:lnTo>
                    <a:pt x="80" y="405"/>
                  </a:lnTo>
                  <a:lnTo>
                    <a:pt x="83" y="410"/>
                  </a:lnTo>
                  <a:lnTo>
                    <a:pt x="87" y="418"/>
                  </a:lnTo>
                  <a:lnTo>
                    <a:pt x="89" y="428"/>
                  </a:lnTo>
                  <a:lnTo>
                    <a:pt x="93" y="439"/>
                  </a:lnTo>
                  <a:lnTo>
                    <a:pt x="95" y="448"/>
                  </a:lnTo>
                  <a:lnTo>
                    <a:pt x="99" y="464"/>
                  </a:lnTo>
                  <a:lnTo>
                    <a:pt x="99" y="479"/>
                  </a:lnTo>
                  <a:lnTo>
                    <a:pt x="102" y="496"/>
                  </a:lnTo>
                  <a:lnTo>
                    <a:pt x="100" y="513"/>
                  </a:lnTo>
                  <a:lnTo>
                    <a:pt x="100" y="534"/>
                  </a:lnTo>
                  <a:lnTo>
                    <a:pt x="99" y="559"/>
                  </a:lnTo>
                  <a:lnTo>
                    <a:pt x="95" y="584"/>
                  </a:lnTo>
                  <a:lnTo>
                    <a:pt x="89" y="608"/>
                  </a:lnTo>
                  <a:lnTo>
                    <a:pt x="85" y="631"/>
                  </a:lnTo>
                  <a:lnTo>
                    <a:pt x="80" y="652"/>
                  </a:lnTo>
                  <a:lnTo>
                    <a:pt x="74" y="675"/>
                  </a:lnTo>
                  <a:lnTo>
                    <a:pt x="66" y="694"/>
                  </a:lnTo>
                  <a:lnTo>
                    <a:pt x="59" y="713"/>
                  </a:lnTo>
                  <a:lnTo>
                    <a:pt x="53" y="728"/>
                  </a:lnTo>
                  <a:lnTo>
                    <a:pt x="45" y="747"/>
                  </a:lnTo>
                  <a:lnTo>
                    <a:pt x="38" y="760"/>
                  </a:lnTo>
                  <a:lnTo>
                    <a:pt x="32" y="776"/>
                  </a:lnTo>
                  <a:lnTo>
                    <a:pt x="24" y="787"/>
                  </a:lnTo>
                  <a:lnTo>
                    <a:pt x="19" y="798"/>
                  </a:lnTo>
                  <a:lnTo>
                    <a:pt x="13" y="810"/>
                  </a:lnTo>
                  <a:lnTo>
                    <a:pt x="9" y="821"/>
                  </a:lnTo>
                  <a:lnTo>
                    <a:pt x="5" y="831"/>
                  </a:lnTo>
                  <a:lnTo>
                    <a:pt x="3" y="840"/>
                  </a:lnTo>
                  <a:lnTo>
                    <a:pt x="0" y="848"/>
                  </a:lnTo>
                  <a:lnTo>
                    <a:pt x="0" y="857"/>
                  </a:lnTo>
                  <a:lnTo>
                    <a:pt x="0" y="865"/>
                  </a:lnTo>
                  <a:lnTo>
                    <a:pt x="3" y="874"/>
                  </a:lnTo>
                  <a:lnTo>
                    <a:pt x="5" y="882"/>
                  </a:lnTo>
                  <a:lnTo>
                    <a:pt x="9" y="892"/>
                  </a:lnTo>
                  <a:lnTo>
                    <a:pt x="13" y="901"/>
                  </a:lnTo>
                  <a:lnTo>
                    <a:pt x="19" y="911"/>
                  </a:lnTo>
                  <a:lnTo>
                    <a:pt x="22" y="916"/>
                  </a:lnTo>
                  <a:lnTo>
                    <a:pt x="28" y="924"/>
                  </a:lnTo>
                  <a:lnTo>
                    <a:pt x="36" y="930"/>
                  </a:lnTo>
                  <a:lnTo>
                    <a:pt x="43" y="937"/>
                  </a:lnTo>
                  <a:lnTo>
                    <a:pt x="49" y="941"/>
                  </a:lnTo>
                  <a:lnTo>
                    <a:pt x="55" y="945"/>
                  </a:lnTo>
                  <a:lnTo>
                    <a:pt x="62" y="947"/>
                  </a:lnTo>
                  <a:lnTo>
                    <a:pt x="70" y="951"/>
                  </a:lnTo>
                  <a:lnTo>
                    <a:pt x="80" y="952"/>
                  </a:lnTo>
                  <a:lnTo>
                    <a:pt x="89" y="954"/>
                  </a:lnTo>
                  <a:lnTo>
                    <a:pt x="95" y="954"/>
                  </a:lnTo>
                  <a:lnTo>
                    <a:pt x="99" y="956"/>
                  </a:lnTo>
                  <a:lnTo>
                    <a:pt x="102" y="952"/>
                  </a:lnTo>
                  <a:lnTo>
                    <a:pt x="104" y="952"/>
                  </a:lnTo>
                  <a:lnTo>
                    <a:pt x="99" y="952"/>
                  </a:lnTo>
                  <a:lnTo>
                    <a:pt x="91" y="951"/>
                  </a:lnTo>
                  <a:lnTo>
                    <a:pt x="83" y="949"/>
                  </a:lnTo>
                  <a:lnTo>
                    <a:pt x="78" y="947"/>
                  </a:lnTo>
                  <a:lnTo>
                    <a:pt x="70" y="941"/>
                  </a:lnTo>
                  <a:lnTo>
                    <a:pt x="62" y="937"/>
                  </a:lnTo>
                  <a:lnTo>
                    <a:pt x="55" y="932"/>
                  </a:lnTo>
                  <a:lnTo>
                    <a:pt x="47" y="926"/>
                  </a:lnTo>
                  <a:lnTo>
                    <a:pt x="40" y="916"/>
                  </a:lnTo>
                  <a:lnTo>
                    <a:pt x="34" y="907"/>
                  </a:lnTo>
                  <a:lnTo>
                    <a:pt x="26" y="893"/>
                  </a:lnTo>
                  <a:lnTo>
                    <a:pt x="22" y="878"/>
                  </a:lnTo>
                  <a:lnTo>
                    <a:pt x="19" y="863"/>
                  </a:lnTo>
                  <a:lnTo>
                    <a:pt x="19" y="846"/>
                  </a:lnTo>
                  <a:lnTo>
                    <a:pt x="19" y="840"/>
                  </a:lnTo>
                  <a:lnTo>
                    <a:pt x="24" y="831"/>
                  </a:lnTo>
                  <a:lnTo>
                    <a:pt x="26" y="823"/>
                  </a:lnTo>
                  <a:lnTo>
                    <a:pt x="30" y="817"/>
                  </a:lnTo>
                  <a:lnTo>
                    <a:pt x="34" y="812"/>
                  </a:lnTo>
                  <a:lnTo>
                    <a:pt x="38" y="808"/>
                  </a:lnTo>
                  <a:lnTo>
                    <a:pt x="38" y="802"/>
                  </a:lnTo>
                  <a:lnTo>
                    <a:pt x="42" y="796"/>
                  </a:lnTo>
                  <a:lnTo>
                    <a:pt x="45" y="787"/>
                  </a:lnTo>
                  <a:lnTo>
                    <a:pt x="53" y="776"/>
                  </a:lnTo>
                  <a:lnTo>
                    <a:pt x="59" y="762"/>
                  </a:lnTo>
                  <a:lnTo>
                    <a:pt x="66" y="751"/>
                  </a:lnTo>
                  <a:lnTo>
                    <a:pt x="74" y="734"/>
                  </a:lnTo>
                  <a:lnTo>
                    <a:pt x="83" y="720"/>
                  </a:lnTo>
                  <a:lnTo>
                    <a:pt x="89" y="703"/>
                  </a:lnTo>
                  <a:lnTo>
                    <a:pt x="99" y="688"/>
                  </a:lnTo>
                  <a:lnTo>
                    <a:pt x="104" y="673"/>
                  </a:lnTo>
                  <a:lnTo>
                    <a:pt x="114" y="658"/>
                  </a:lnTo>
                  <a:lnTo>
                    <a:pt x="119" y="644"/>
                  </a:lnTo>
                  <a:lnTo>
                    <a:pt x="125" y="633"/>
                  </a:lnTo>
                  <a:lnTo>
                    <a:pt x="129" y="622"/>
                  </a:lnTo>
                  <a:lnTo>
                    <a:pt x="133" y="614"/>
                  </a:lnTo>
                  <a:lnTo>
                    <a:pt x="135" y="606"/>
                  </a:lnTo>
                  <a:lnTo>
                    <a:pt x="135" y="597"/>
                  </a:lnTo>
                  <a:lnTo>
                    <a:pt x="137" y="584"/>
                  </a:lnTo>
                  <a:lnTo>
                    <a:pt x="138" y="574"/>
                  </a:lnTo>
                  <a:lnTo>
                    <a:pt x="138" y="559"/>
                  </a:lnTo>
                  <a:lnTo>
                    <a:pt x="138" y="545"/>
                  </a:lnTo>
                  <a:lnTo>
                    <a:pt x="137" y="530"/>
                  </a:lnTo>
                  <a:lnTo>
                    <a:pt x="135" y="515"/>
                  </a:lnTo>
                  <a:lnTo>
                    <a:pt x="133" y="498"/>
                  </a:lnTo>
                  <a:lnTo>
                    <a:pt x="129" y="479"/>
                  </a:lnTo>
                  <a:lnTo>
                    <a:pt x="123" y="462"/>
                  </a:lnTo>
                  <a:lnTo>
                    <a:pt x="119" y="447"/>
                  </a:lnTo>
                  <a:lnTo>
                    <a:pt x="112" y="428"/>
                  </a:lnTo>
                  <a:lnTo>
                    <a:pt x="104" y="410"/>
                  </a:lnTo>
                  <a:lnTo>
                    <a:pt x="95" y="393"/>
                  </a:lnTo>
                  <a:lnTo>
                    <a:pt x="87" y="376"/>
                  </a:lnTo>
                  <a:lnTo>
                    <a:pt x="85" y="374"/>
                  </a:lnTo>
                  <a:lnTo>
                    <a:pt x="80" y="374"/>
                  </a:lnTo>
                  <a:lnTo>
                    <a:pt x="78" y="372"/>
                  </a:lnTo>
                  <a:lnTo>
                    <a:pt x="78" y="369"/>
                  </a:lnTo>
                  <a:lnTo>
                    <a:pt x="80" y="363"/>
                  </a:lnTo>
                  <a:lnTo>
                    <a:pt x="83" y="359"/>
                  </a:lnTo>
                  <a:lnTo>
                    <a:pt x="85" y="353"/>
                  </a:lnTo>
                  <a:lnTo>
                    <a:pt x="87" y="350"/>
                  </a:lnTo>
                  <a:lnTo>
                    <a:pt x="83" y="344"/>
                  </a:lnTo>
                  <a:lnTo>
                    <a:pt x="80" y="338"/>
                  </a:lnTo>
                  <a:lnTo>
                    <a:pt x="74" y="336"/>
                  </a:lnTo>
                  <a:lnTo>
                    <a:pt x="70" y="332"/>
                  </a:lnTo>
                  <a:lnTo>
                    <a:pt x="70" y="327"/>
                  </a:lnTo>
                  <a:lnTo>
                    <a:pt x="70" y="323"/>
                  </a:lnTo>
                  <a:lnTo>
                    <a:pt x="70" y="317"/>
                  </a:lnTo>
                  <a:lnTo>
                    <a:pt x="74" y="313"/>
                  </a:lnTo>
                  <a:lnTo>
                    <a:pt x="74" y="312"/>
                  </a:lnTo>
                  <a:lnTo>
                    <a:pt x="78" y="308"/>
                  </a:lnTo>
                  <a:lnTo>
                    <a:pt x="80" y="300"/>
                  </a:lnTo>
                  <a:lnTo>
                    <a:pt x="85" y="293"/>
                  </a:lnTo>
                  <a:lnTo>
                    <a:pt x="89" y="283"/>
                  </a:lnTo>
                  <a:lnTo>
                    <a:pt x="95" y="274"/>
                  </a:lnTo>
                  <a:lnTo>
                    <a:pt x="100" y="262"/>
                  </a:lnTo>
                  <a:lnTo>
                    <a:pt x="108" y="253"/>
                  </a:lnTo>
                  <a:lnTo>
                    <a:pt x="114" y="239"/>
                  </a:lnTo>
                  <a:lnTo>
                    <a:pt x="119" y="228"/>
                  </a:lnTo>
                  <a:lnTo>
                    <a:pt x="123" y="216"/>
                  </a:lnTo>
                  <a:lnTo>
                    <a:pt x="129" y="207"/>
                  </a:lnTo>
                  <a:lnTo>
                    <a:pt x="135" y="196"/>
                  </a:lnTo>
                  <a:lnTo>
                    <a:pt x="138" y="186"/>
                  </a:lnTo>
                  <a:lnTo>
                    <a:pt x="142" y="178"/>
                  </a:lnTo>
                  <a:lnTo>
                    <a:pt x="146" y="173"/>
                  </a:lnTo>
                  <a:lnTo>
                    <a:pt x="148" y="167"/>
                  </a:lnTo>
                  <a:lnTo>
                    <a:pt x="150" y="159"/>
                  </a:lnTo>
                  <a:lnTo>
                    <a:pt x="152" y="152"/>
                  </a:lnTo>
                  <a:lnTo>
                    <a:pt x="156" y="144"/>
                  </a:lnTo>
                  <a:lnTo>
                    <a:pt x="158" y="137"/>
                  </a:lnTo>
                  <a:lnTo>
                    <a:pt x="161" y="129"/>
                  </a:lnTo>
                  <a:lnTo>
                    <a:pt x="165" y="119"/>
                  </a:lnTo>
                  <a:lnTo>
                    <a:pt x="169" y="114"/>
                  </a:lnTo>
                  <a:lnTo>
                    <a:pt x="171" y="104"/>
                  </a:lnTo>
                  <a:lnTo>
                    <a:pt x="175" y="95"/>
                  </a:lnTo>
                  <a:lnTo>
                    <a:pt x="178" y="89"/>
                  </a:lnTo>
                  <a:lnTo>
                    <a:pt x="180" y="81"/>
                  </a:lnTo>
                  <a:lnTo>
                    <a:pt x="186" y="68"/>
                  </a:lnTo>
                  <a:lnTo>
                    <a:pt x="190" y="61"/>
                  </a:lnTo>
                  <a:lnTo>
                    <a:pt x="194" y="53"/>
                  </a:lnTo>
                  <a:lnTo>
                    <a:pt x="197" y="43"/>
                  </a:lnTo>
                  <a:lnTo>
                    <a:pt x="197" y="38"/>
                  </a:lnTo>
                  <a:lnTo>
                    <a:pt x="199" y="30"/>
                  </a:lnTo>
                  <a:lnTo>
                    <a:pt x="197" y="22"/>
                  </a:lnTo>
                  <a:lnTo>
                    <a:pt x="194" y="15"/>
                  </a:lnTo>
                  <a:lnTo>
                    <a:pt x="188" y="7"/>
                  </a:lnTo>
                  <a:lnTo>
                    <a:pt x="180" y="0"/>
                  </a:lnTo>
                  <a:lnTo>
                    <a:pt x="159" y="28"/>
                  </a:lnTo>
                  <a:lnTo>
                    <a:pt x="159" y="28"/>
                  </a:lnTo>
                  <a:close/>
                </a:path>
              </a:pathLst>
            </a:custGeom>
            <a:solidFill>
              <a:srgbClr val="ABB0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8" name="Freeform 829"/>
            <p:cNvSpPr>
              <a:spLocks/>
            </p:cNvSpPr>
            <p:nvPr/>
          </p:nvSpPr>
          <p:spPr bwMode="auto">
            <a:xfrm>
              <a:off x="1483787" y="4319588"/>
              <a:ext cx="220662" cy="544513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60" y="82"/>
                </a:cxn>
                <a:cxn ang="0">
                  <a:pos x="62" y="126"/>
                </a:cxn>
                <a:cxn ang="0">
                  <a:pos x="85" y="175"/>
                </a:cxn>
                <a:cxn ang="0">
                  <a:pos x="77" y="186"/>
                </a:cxn>
                <a:cxn ang="0">
                  <a:pos x="108" y="196"/>
                </a:cxn>
                <a:cxn ang="0">
                  <a:pos x="131" y="194"/>
                </a:cxn>
                <a:cxn ang="0">
                  <a:pos x="125" y="213"/>
                </a:cxn>
                <a:cxn ang="0">
                  <a:pos x="146" y="209"/>
                </a:cxn>
                <a:cxn ang="0">
                  <a:pos x="140" y="224"/>
                </a:cxn>
                <a:cxn ang="0">
                  <a:pos x="117" y="245"/>
                </a:cxn>
                <a:cxn ang="0">
                  <a:pos x="77" y="266"/>
                </a:cxn>
                <a:cxn ang="0">
                  <a:pos x="3" y="281"/>
                </a:cxn>
                <a:cxn ang="0">
                  <a:pos x="17" y="299"/>
                </a:cxn>
                <a:cxn ang="0">
                  <a:pos x="0" y="308"/>
                </a:cxn>
                <a:cxn ang="0">
                  <a:pos x="7" y="329"/>
                </a:cxn>
                <a:cxn ang="0">
                  <a:pos x="7" y="331"/>
                </a:cxn>
                <a:cxn ang="0">
                  <a:pos x="11" y="337"/>
                </a:cxn>
                <a:cxn ang="0">
                  <a:pos x="15" y="346"/>
                </a:cxn>
                <a:cxn ang="0">
                  <a:pos x="20" y="356"/>
                </a:cxn>
                <a:cxn ang="0">
                  <a:pos x="26" y="367"/>
                </a:cxn>
                <a:cxn ang="0">
                  <a:pos x="32" y="378"/>
                </a:cxn>
                <a:cxn ang="0">
                  <a:pos x="38" y="386"/>
                </a:cxn>
                <a:cxn ang="0">
                  <a:pos x="41" y="394"/>
                </a:cxn>
                <a:cxn ang="0">
                  <a:pos x="47" y="399"/>
                </a:cxn>
                <a:cxn ang="0">
                  <a:pos x="53" y="405"/>
                </a:cxn>
                <a:cxn ang="0">
                  <a:pos x="55" y="407"/>
                </a:cxn>
                <a:cxn ang="0">
                  <a:pos x="57" y="409"/>
                </a:cxn>
                <a:cxn ang="0">
                  <a:pos x="66" y="451"/>
                </a:cxn>
                <a:cxn ang="0">
                  <a:pos x="26" y="485"/>
                </a:cxn>
                <a:cxn ang="0">
                  <a:pos x="62" y="550"/>
                </a:cxn>
                <a:cxn ang="0">
                  <a:pos x="77" y="616"/>
                </a:cxn>
                <a:cxn ang="0">
                  <a:pos x="87" y="685"/>
                </a:cxn>
                <a:cxn ang="0">
                  <a:pos x="144" y="687"/>
                </a:cxn>
                <a:cxn ang="0">
                  <a:pos x="205" y="669"/>
                </a:cxn>
                <a:cxn ang="0">
                  <a:pos x="268" y="633"/>
                </a:cxn>
                <a:cxn ang="0">
                  <a:pos x="277" y="595"/>
                </a:cxn>
                <a:cxn ang="0">
                  <a:pos x="266" y="515"/>
                </a:cxn>
                <a:cxn ang="0">
                  <a:pos x="226" y="424"/>
                </a:cxn>
                <a:cxn ang="0">
                  <a:pos x="176" y="420"/>
                </a:cxn>
                <a:cxn ang="0">
                  <a:pos x="173" y="392"/>
                </a:cxn>
                <a:cxn ang="0">
                  <a:pos x="214" y="329"/>
                </a:cxn>
                <a:cxn ang="0">
                  <a:pos x="251" y="238"/>
                </a:cxn>
                <a:cxn ang="0">
                  <a:pos x="273" y="139"/>
                </a:cxn>
                <a:cxn ang="0">
                  <a:pos x="268" y="4"/>
                </a:cxn>
                <a:cxn ang="0">
                  <a:pos x="251" y="11"/>
                </a:cxn>
                <a:cxn ang="0">
                  <a:pos x="222" y="0"/>
                </a:cxn>
                <a:cxn ang="0">
                  <a:pos x="199" y="17"/>
                </a:cxn>
                <a:cxn ang="0">
                  <a:pos x="167" y="15"/>
                </a:cxn>
                <a:cxn ang="0">
                  <a:pos x="127" y="36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277" h="687">
                  <a:moveTo>
                    <a:pt x="91" y="44"/>
                  </a:moveTo>
                  <a:lnTo>
                    <a:pt x="60" y="82"/>
                  </a:lnTo>
                  <a:lnTo>
                    <a:pt x="62" y="126"/>
                  </a:lnTo>
                  <a:lnTo>
                    <a:pt x="85" y="175"/>
                  </a:lnTo>
                  <a:lnTo>
                    <a:pt x="77" y="186"/>
                  </a:lnTo>
                  <a:lnTo>
                    <a:pt x="108" y="196"/>
                  </a:lnTo>
                  <a:lnTo>
                    <a:pt x="131" y="194"/>
                  </a:lnTo>
                  <a:lnTo>
                    <a:pt x="125" y="213"/>
                  </a:lnTo>
                  <a:lnTo>
                    <a:pt x="146" y="209"/>
                  </a:lnTo>
                  <a:lnTo>
                    <a:pt x="140" y="224"/>
                  </a:lnTo>
                  <a:lnTo>
                    <a:pt x="117" y="245"/>
                  </a:lnTo>
                  <a:lnTo>
                    <a:pt x="77" y="266"/>
                  </a:lnTo>
                  <a:lnTo>
                    <a:pt x="3" y="281"/>
                  </a:lnTo>
                  <a:lnTo>
                    <a:pt x="17" y="299"/>
                  </a:lnTo>
                  <a:lnTo>
                    <a:pt x="0" y="308"/>
                  </a:lnTo>
                  <a:lnTo>
                    <a:pt x="7" y="329"/>
                  </a:lnTo>
                  <a:lnTo>
                    <a:pt x="7" y="331"/>
                  </a:lnTo>
                  <a:lnTo>
                    <a:pt x="11" y="337"/>
                  </a:lnTo>
                  <a:lnTo>
                    <a:pt x="15" y="346"/>
                  </a:lnTo>
                  <a:lnTo>
                    <a:pt x="20" y="356"/>
                  </a:lnTo>
                  <a:lnTo>
                    <a:pt x="26" y="367"/>
                  </a:lnTo>
                  <a:lnTo>
                    <a:pt x="32" y="378"/>
                  </a:lnTo>
                  <a:lnTo>
                    <a:pt x="38" y="386"/>
                  </a:lnTo>
                  <a:lnTo>
                    <a:pt x="41" y="394"/>
                  </a:lnTo>
                  <a:lnTo>
                    <a:pt x="47" y="399"/>
                  </a:lnTo>
                  <a:lnTo>
                    <a:pt x="53" y="405"/>
                  </a:lnTo>
                  <a:lnTo>
                    <a:pt x="55" y="407"/>
                  </a:lnTo>
                  <a:lnTo>
                    <a:pt x="57" y="409"/>
                  </a:lnTo>
                  <a:lnTo>
                    <a:pt x="66" y="451"/>
                  </a:lnTo>
                  <a:lnTo>
                    <a:pt x="26" y="485"/>
                  </a:lnTo>
                  <a:lnTo>
                    <a:pt x="62" y="550"/>
                  </a:lnTo>
                  <a:lnTo>
                    <a:pt x="77" y="616"/>
                  </a:lnTo>
                  <a:lnTo>
                    <a:pt x="87" y="685"/>
                  </a:lnTo>
                  <a:lnTo>
                    <a:pt x="144" y="687"/>
                  </a:lnTo>
                  <a:lnTo>
                    <a:pt x="205" y="669"/>
                  </a:lnTo>
                  <a:lnTo>
                    <a:pt x="268" y="633"/>
                  </a:lnTo>
                  <a:lnTo>
                    <a:pt x="277" y="595"/>
                  </a:lnTo>
                  <a:lnTo>
                    <a:pt x="266" y="515"/>
                  </a:lnTo>
                  <a:lnTo>
                    <a:pt x="226" y="424"/>
                  </a:lnTo>
                  <a:lnTo>
                    <a:pt x="176" y="420"/>
                  </a:lnTo>
                  <a:lnTo>
                    <a:pt x="173" y="392"/>
                  </a:lnTo>
                  <a:lnTo>
                    <a:pt x="214" y="329"/>
                  </a:lnTo>
                  <a:lnTo>
                    <a:pt x="251" y="238"/>
                  </a:lnTo>
                  <a:lnTo>
                    <a:pt x="273" y="139"/>
                  </a:lnTo>
                  <a:lnTo>
                    <a:pt x="268" y="4"/>
                  </a:lnTo>
                  <a:lnTo>
                    <a:pt x="251" y="11"/>
                  </a:lnTo>
                  <a:lnTo>
                    <a:pt x="222" y="0"/>
                  </a:lnTo>
                  <a:lnTo>
                    <a:pt x="199" y="17"/>
                  </a:lnTo>
                  <a:lnTo>
                    <a:pt x="167" y="15"/>
                  </a:lnTo>
                  <a:lnTo>
                    <a:pt x="127" y="36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9" name="Freeform 830"/>
            <p:cNvSpPr>
              <a:spLocks/>
            </p:cNvSpPr>
            <p:nvPr/>
          </p:nvSpPr>
          <p:spPr bwMode="auto">
            <a:xfrm>
              <a:off x="1434575" y="4727576"/>
              <a:ext cx="412750" cy="4302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7" y="0"/>
                </a:cxn>
                <a:cxn ang="0">
                  <a:pos x="43" y="2"/>
                </a:cxn>
                <a:cxn ang="0">
                  <a:pos x="36" y="4"/>
                </a:cxn>
                <a:cxn ang="0">
                  <a:pos x="30" y="12"/>
                </a:cxn>
                <a:cxn ang="0">
                  <a:pos x="22" y="18"/>
                </a:cxn>
                <a:cxn ang="0">
                  <a:pos x="15" y="27"/>
                </a:cxn>
                <a:cxn ang="0">
                  <a:pos x="11" y="33"/>
                </a:cxn>
                <a:cxn ang="0">
                  <a:pos x="7" y="40"/>
                </a:cxn>
                <a:cxn ang="0">
                  <a:pos x="5" y="46"/>
                </a:cxn>
                <a:cxn ang="0">
                  <a:pos x="3" y="56"/>
                </a:cxn>
                <a:cxn ang="0">
                  <a:pos x="2" y="63"/>
                </a:cxn>
                <a:cxn ang="0">
                  <a:pos x="0" y="73"/>
                </a:cxn>
                <a:cxn ang="0">
                  <a:pos x="0" y="84"/>
                </a:cxn>
                <a:cxn ang="0">
                  <a:pos x="2" y="96"/>
                </a:cxn>
                <a:cxn ang="0">
                  <a:pos x="2" y="105"/>
                </a:cxn>
                <a:cxn ang="0">
                  <a:pos x="3" y="118"/>
                </a:cxn>
                <a:cxn ang="0">
                  <a:pos x="5" y="130"/>
                </a:cxn>
                <a:cxn ang="0">
                  <a:pos x="9" y="145"/>
                </a:cxn>
                <a:cxn ang="0">
                  <a:pos x="13" y="156"/>
                </a:cxn>
                <a:cxn ang="0">
                  <a:pos x="17" y="170"/>
                </a:cxn>
                <a:cxn ang="0">
                  <a:pos x="21" y="181"/>
                </a:cxn>
                <a:cxn ang="0">
                  <a:pos x="28" y="193"/>
                </a:cxn>
                <a:cxn ang="0">
                  <a:pos x="32" y="206"/>
                </a:cxn>
                <a:cxn ang="0">
                  <a:pos x="41" y="217"/>
                </a:cxn>
                <a:cxn ang="0">
                  <a:pos x="47" y="229"/>
                </a:cxn>
                <a:cxn ang="0">
                  <a:pos x="57" y="240"/>
                </a:cxn>
                <a:cxn ang="0">
                  <a:pos x="64" y="248"/>
                </a:cxn>
                <a:cxn ang="0">
                  <a:pos x="72" y="257"/>
                </a:cxn>
                <a:cxn ang="0">
                  <a:pos x="78" y="265"/>
                </a:cxn>
                <a:cxn ang="0">
                  <a:pos x="87" y="272"/>
                </a:cxn>
                <a:cxn ang="0">
                  <a:pos x="93" y="278"/>
                </a:cxn>
                <a:cxn ang="0">
                  <a:pos x="99" y="284"/>
                </a:cxn>
                <a:cxn ang="0">
                  <a:pos x="106" y="288"/>
                </a:cxn>
                <a:cxn ang="0">
                  <a:pos x="112" y="293"/>
                </a:cxn>
                <a:cxn ang="0">
                  <a:pos x="119" y="299"/>
                </a:cxn>
                <a:cxn ang="0">
                  <a:pos x="127" y="305"/>
                </a:cxn>
                <a:cxn ang="0">
                  <a:pos x="131" y="307"/>
                </a:cxn>
                <a:cxn ang="0">
                  <a:pos x="133" y="307"/>
                </a:cxn>
                <a:cxn ang="0">
                  <a:pos x="329" y="421"/>
                </a:cxn>
                <a:cxn ang="0">
                  <a:pos x="481" y="542"/>
                </a:cxn>
                <a:cxn ang="0">
                  <a:pos x="500" y="542"/>
                </a:cxn>
                <a:cxn ang="0">
                  <a:pos x="502" y="522"/>
                </a:cxn>
                <a:cxn ang="0">
                  <a:pos x="517" y="518"/>
                </a:cxn>
                <a:cxn ang="0">
                  <a:pos x="519" y="510"/>
                </a:cxn>
                <a:cxn ang="0">
                  <a:pos x="433" y="442"/>
                </a:cxn>
                <a:cxn ang="0">
                  <a:pos x="266" y="312"/>
                </a:cxn>
                <a:cxn ang="0">
                  <a:pos x="154" y="206"/>
                </a:cxn>
                <a:cxn ang="0">
                  <a:pos x="114" y="126"/>
                </a:cxn>
                <a:cxn ang="0">
                  <a:pos x="97" y="56"/>
                </a:cxn>
                <a:cxn ang="0">
                  <a:pos x="78" y="19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19" h="542">
                  <a:moveTo>
                    <a:pt x="49" y="0"/>
                  </a:moveTo>
                  <a:lnTo>
                    <a:pt x="47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30" y="12"/>
                  </a:lnTo>
                  <a:lnTo>
                    <a:pt x="22" y="18"/>
                  </a:lnTo>
                  <a:lnTo>
                    <a:pt x="15" y="27"/>
                  </a:lnTo>
                  <a:lnTo>
                    <a:pt x="11" y="33"/>
                  </a:lnTo>
                  <a:lnTo>
                    <a:pt x="7" y="40"/>
                  </a:lnTo>
                  <a:lnTo>
                    <a:pt x="5" y="46"/>
                  </a:lnTo>
                  <a:lnTo>
                    <a:pt x="3" y="56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0" y="84"/>
                  </a:lnTo>
                  <a:lnTo>
                    <a:pt x="2" y="96"/>
                  </a:lnTo>
                  <a:lnTo>
                    <a:pt x="2" y="105"/>
                  </a:lnTo>
                  <a:lnTo>
                    <a:pt x="3" y="118"/>
                  </a:lnTo>
                  <a:lnTo>
                    <a:pt x="5" y="130"/>
                  </a:lnTo>
                  <a:lnTo>
                    <a:pt x="9" y="145"/>
                  </a:lnTo>
                  <a:lnTo>
                    <a:pt x="13" y="156"/>
                  </a:lnTo>
                  <a:lnTo>
                    <a:pt x="17" y="170"/>
                  </a:lnTo>
                  <a:lnTo>
                    <a:pt x="21" y="181"/>
                  </a:lnTo>
                  <a:lnTo>
                    <a:pt x="28" y="193"/>
                  </a:lnTo>
                  <a:lnTo>
                    <a:pt x="32" y="206"/>
                  </a:lnTo>
                  <a:lnTo>
                    <a:pt x="41" y="217"/>
                  </a:lnTo>
                  <a:lnTo>
                    <a:pt x="47" y="229"/>
                  </a:lnTo>
                  <a:lnTo>
                    <a:pt x="57" y="240"/>
                  </a:lnTo>
                  <a:lnTo>
                    <a:pt x="64" y="248"/>
                  </a:lnTo>
                  <a:lnTo>
                    <a:pt x="72" y="257"/>
                  </a:lnTo>
                  <a:lnTo>
                    <a:pt x="78" y="265"/>
                  </a:lnTo>
                  <a:lnTo>
                    <a:pt x="87" y="272"/>
                  </a:lnTo>
                  <a:lnTo>
                    <a:pt x="93" y="278"/>
                  </a:lnTo>
                  <a:lnTo>
                    <a:pt x="99" y="284"/>
                  </a:lnTo>
                  <a:lnTo>
                    <a:pt x="106" y="288"/>
                  </a:lnTo>
                  <a:lnTo>
                    <a:pt x="112" y="293"/>
                  </a:lnTo>
                  <a:lnTo>
                    <a:pt x="119" y="299"/>
                  </a:lnTo>
                  <a:lnTo>
                    <a:pt x="127" y="305"/>
                  </a:lnTo>
                  <a:lnTo>
                    <a:pt x="131" y="307"/>
                  </a:lnTo>
                  <a:lnTo>
                    <a:pt x="133" y="307"/>
                  </a:lnTo>
                  <a:lnTo>
                    <a:pt x="329" y="421"/>
                  </a:lnTo>
                  <a:lnTo>
                    <a:pt x="481" y="542"/>
                  </a:lnTo>
                  <a:lnTo>
                    <a:pt x="500" y="542"/>
                  </a:lnTo>
                  <a:lnTo>
                    <a:pt x="502" y="522"/>
                  </a:lnTo>
                  <a:lnTo>
                    <a:pt x="517" y="518"/>
                  </a:lnTo>
                  <a:lnTo>
                    <a:pt x="519" y="510"/>
                  </a:lnTo>
                  <a:lnTo>
                    <a:pt x="433" y="442"/>
                  </a:lnTo>
                  <a:lnTo>
                    <a:pt x="266" y="312"/>
                  </a:lnTo>
                  <a:lnTo>
                    <a:pt x="154" y="206"/>
                  </a:lnTo>
                  <a:lnTo>
                    <a:pt x="114" y="126"/>
                  </a:lnTo>
                  <a:lnTo>
                    <a:pt x="97" y="56"/>
                  </a:lnTo>
                  <a:lnTo>
                    <a:pt x="78" y="19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0" name="Freeform 831"/>
            <p:cNvSpPr>
              <a:spLocks/>
            </p:cNvSpPr>
            <p:nvPr/>
          </p:nvSpPr>
          <p:spPr bwMode="auto">
            <a:xfrm>
              <a:off x="1730030" y="4657726"/>
              <a:ext cx="315912" cy="2762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13" y="112"/>
                </a:cxn>
                <a:cxn ang="0">
                  <a:pos x="49" y="188"/>
                </a:cxn>
                <a:cxn ang="0">
                  <a:pos x="28" y="270"/>
                </a:cxn>
                <a:cxn ang="0">
                  <a:pos x="30" y="272"/>
                </a:cxn>
                <a:cxn ang="0">
                  <a:pos x="36" y="276"/>
                </a:cxn>
                <a:cxn ang="0">
                  <a:pos x="45" y="281"/>
                </a:cxn>
                <a:cxn ang="0">
                  <a:pos x="53" y="287"/>
                </a:cxn>
                <a:cxn ang="0">
                  <a:pos x="64" y="293"/>
                </a:cxn>
                <a:cxn ang="0">
                  <a:pos x="74" y="300"/>
                </a:cxn>
                <a:cxn ang="0">
                  <a:pos x="87" y="308"/>
                </a:cxn>
                <a:cxn ang="0">
                  <a:pos x="99" y="314"/>
                </a:cxn>
                <a:cxn ang="0">
                  <a:pos x="114" y="321"/>
                </a:cxn>
                <a:cxn ang="0">
                  <a:pos x="125" y="327"/>
                </a:cxn>
                <a:cxn ang="0">
                  <a:pos x="138" y="335"/>
                </a:cxn>
                <a:cxn ang="0">
                  <a:pos x="150" y="338"/>
                </a:cxn>
                <a:cxn ang="0">
                  <a:pos x="161" y="342"/>
                </a:cxn>
                <a:cxn ang="0">
                  <a:pos x="171" y="344"/>
                </a:cxn>
                <a:cxn ang="0">
                  <a:pos x="182" y="348"/>
                </a:cxn>
                <a:cxn ang="0">
                  <a:pos x="251" y="348"/>
                </a:cxn>
                <a:cxn ang="0">
                  <a:pos x="323" y="323"/>
                </a:cxn>
                <a:cxn ang="0">
                  <a:pos x="361" y="293"/>
                </a:cxn>
                <a:cxn ang="0">
                  <a:pos x="391" y="249"/>
                </a:cxn>
                <a:cxn ang="0">
                  <a:pos x="397" y="194"/>
                </a:cxn>
                <a:cxn ang="0">
                  <a:pos x="388" y="112"/>
                </a:cxn>
                <a:cxn ang="0">
                  <a:pos x="321" y="6"/>
                </a:cxn>
                <a:cxn ang="0">
                  <a:pos x="300" y="0"/>
                </a:cxn>
                <a:cxn ang="0">
                  <a:pos x="256" y="8"/>
                </a:cxn>
                <a:cxn ang="0">
                  <a:pos x="201" y="30"/>
                </a:cxn>
                <a:cxn ang="0">
                  <a:pos x="178" y="57"/>
                </a:cxn>
                <a:cxn ang="0">
                  <a:pos x="196" y="59"/>
                </a:cxn>
                <a:cxn ang="0">
                  <a:pos x="175" y="78"/>
                </a:cxn>
                <a:cxn ang="0">
                  <a:pos x="186" y="87"/>
                </a:cxn>
                <a:cxn ang="0">
                  <a:pos x="182" y="101"/>
                </a:cxn>
                <a:cxn ang="0">
                  <a:pos x="256" y="112"/>
                </a:cxn>
                <a:cxn ang="0">
                  <a:pos x="310" y="99"/>
                </a:cxn>
                <a:cxn ang="0">
                  <a:pos x="310" y="116"/>
                </a:cxn>
                <a:cxn ang="0">
                  <a:pos x="258" y="146"/>
                </a:cxn>
                <a:cxn ang="0">
                  <a:pos x="264" y="164"/>
                </a:cxn>
                <a:cxn ang="0">
                  <a:pos x="331" y="148"/>
                </a:cxn>
                <a:cxn ang="0">
                  <a:pos x="331" y="150"/>
                </a:cxn>
                <a:cxn ang="0">
                  <a:pos x="331" y="154"/>
                </a:cxn>
                <a:cxn ang="0">
                  <a:pos x="331" y="162"/>
                </a:cxn>
                <a:cxn ang="0">
                  <a:pos x="332" y="173"/>
                </a:cxn>
                <a:cxn ang="0">
                  <a:pos x="332" y="183"/>
                </a:cxn>
                <a:cxn ang="0">
                  <a:pos x="332" y="192"/>
                </a:cxn>
                <a:cxn ang="0">
                  <a:pos x="332" y="200"/>
                </a:cxn>
                <a:cxn ang="0">
                  <a:pos x="332" y="207"/>
                </a:cxn>
                <a:cxn ang="0">
                  <a:pos x="306" y="240"/>
                </a:cxn>
                <a:cxn ang="0">
                  <a:pos x="262" y="257"/>
                </a:cxn>
                <a:cxn ang="0">
                  <a:pos x="196" y="253"/>
                </a:cxn>
                <a:cxn ang="0">
                  <a:pos x="114" y="203"/>
                </a:cxn>
                <a:cxn ang="0">
                  <a:pos x="53" y="93"/>
                </a:cxn>
                <a:cxn ang="0">
                  <a:pos x="32" y="57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97" h="348">
                  <a:moveTo>
                    <a:pt x="0" y="38"/>
                  </a:moveTo>
                  <a:lnTo>
                    <a:pt x="13" y="112"/>
                  </a:lnTo>
                  <a:lnTo>
                    <a:pt x="49" y="188"/>
                  </a:lnTo>
                  <a:lnTo>
                    <a:pt x="28" y="270"/>
                  </a:lnTo>
                  <a:lnTo>
                    <a:pt x="30" y="272"/>
                  </a:lnTo>
                  <a:lnTo>
                    <a:pt x="36" y="276"/>
                  </a:lnTo>
                  <a:lnTo>
                    <a:pt x="45" y="281"/>
                  </a:lnTo>
                  <a:lnTo>
                    <a:pt x="53" y="287"/>
                  </a:lnTo>
                  <a:lnTo>
                    <a:pt x="64" y="293"/>
                  </a:lnTo>
                  <a:lnTo>
                    <a:pt x="74" y="300"/>
                  </a:lnTo>
                  <a:lnTo>
                    <a:pt x="87" y="308"/>
                  </a:lnTo>
                  <a:lnTo>
                    <a:pt x="99" y="314"/>
                  </a:lnTo>
                  <a:lnTo>
                    <a:pt x="114" y="321"/>
                  </a:lnTo>
                  <a:lnTo>
                    <a:pt x="125" y="327"/>
                  </a:lnTo>
                  <a:lnTo>
                    <a:pt x="138" y="335"/>
                  </a:lnTo>
                  <a:lnTo>
                    <a:pt x="150" y="338"/>
                  </a:lnTo>
                  <a:lnTo>
                    <a:pt x="161" y="342"/>
                  </a:lnTo>
                  <a:lnTo>
                    <a:pt x="171" y="344"/>
                  </a:lnTo>
                  <a:lnTo>
                    <a:pt x="182" y="348"/>
                  </a:lnTo>
                  <a:lnTo>
                    <a:pt x="251" y="348"/>
                  </a:lnTo>
                  <a:lnTo>
                    <a:pt x="323" y="323"/>
                  </a:lnTo>
                  <a:lnTo>
                    <a:pt x="361" y="293"/>
                  </a:lnTo>
                  <a:lnTo>
                    <a:pt x="391" y="249"/>
                  </a:lnTo>
                  <a:lnTo>
                    <a:pt x="397" y="194"/>
                  </a:lnTo>
                  <a:lnTo>
                    <a:pt x="388" y="112"/>
                  </a:lnTo>
                  <a:lnTo>
                    <a:pt x="321" y="6"/>
                  </a:lnTo>
                  <a:lnTo>
                    <a:pt x="300" y="0"/>
                  </a:lnTo>
                  <a:lnTo>
                    <a:pt x="256" y="8"/>
                  </a:lnTo>
                  <a:lnTo>
                    <a:pt x="201" y="30"/>
                  </a:lnTo>
                  <a:lnTo>
                    <a:pt x="178" y="57"/>
                  </a:lnTo>
                  <a:lnTo>
                    <a:pt x="196" y="59"/>
                  </a:lnTo>
                  <a:lnTo>
                    <a:pt x="175" y="78"/>
                  </a:lnTo>
                  <a:lnTo>
                    <a:pt x="186" y="87"/>
                  </a:lnTo>
                  <a:lnTo>
                    <a:pt x="182" y="101"/>
                  </a:lnTo>
                  <a:lnTo>
                    <a:pt x="256" y="112"/>
                  </a:lnTo>
                  <a:lnTo>
                    <a:pt x="310" y="99"/>
                  </a:lnTo>
                  <a:lnTo>
                    <a:pt x="310" y="116"/>
                  </a:lnTo>
                  <a:lnTo>
                    <a:pt x="258" y="146"/>
                  </a:lnTo>
                  <a:lnTo>
                    <a:pt x="264" y="164"/>
                  </a:lnTo>
                  <a:lnTo>
                    <a:pt x="331" y="148"/>
                  </a:lnTo>
                  <a:lnTo>
                    <a:pt x="331" y="150"/>
                  </a:lnTo>
                  <a:lnTo>
                    <a:pt x="331" y="154"/>
                  </a:lnTo>
                  <a:lnTo>
                    <a:pt x="331" y="162"/>
                  </a:lnTo>
                  <a:lnTo>
                    <a:pt x="332" y="173"/>
                  </a:lnTo>
                  <a:lnTo>
                    <a:pt x="332" y="183"/>
                  </a:lnTo>
                  <a:lnTo>
                    <a:pt x="332" y="192"/>
                  </a:lnTo>
                  <a:lnTo>
                    <a:pt x="332" y="200"/>
                  </a:lnTo>
                  <a:lnTo>
                    <a:pt x="332" y="207"/>
                  </a:lnTo>
                  <a:lnTo>
                    <a:pt x="306" y="240"/>
                  </a:lnTo>
                  <a:lnTo>
                    <a:pt x="262" y="257"/>
                  </a:lnTo>
                  <a:lnTo>
                    <a:pt x="196" y="253"/>
                  </a:lnTo>
                  <a:lnTo>
                    <a:pt x="114" y="203"/>
                  </a:lnTo>
                  <a:lnTo>
                    <a:pt x="53" y="93"/>
                  </a:lnTo>
                  <a:lnTo>
                    <a:pt x="32" y="57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0" name="Freeform 832"/>
            <p:cNvSpPr>
              <a:spLocks/>
            </p:cNvSpPr>
            <p:nvPr/>
          </p:nvSpPr>
          <p:spPr bwMode="auto">
            <a:xfrm>
              <a:off x="1531412" y="4529138"/>
              <a:ext cx="95250" cy="85725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9" y="109"/>
                </a:cxn>
                <a:cxn ang="0">
                  <a:pos x="57" y="105"/>
                </a:cxn>
                <a:cxn ang="0">
                  <a:pos x="95" y="82"/>
                </a:cxn>
                <a:cxn ang="0">
                  <a:pos x="95" y="36"/>
                </a:cxn>
                <a:cxn ang="0">
                  <a:pos x="113" y="33"/>
                </a:cxn>
                <a:cxn ang="0">
                  <a:pos x="120" y="19"/>
                </a:cxn>
                <a:cxn ang="0">
                  <a:pos x="101" y="0"/>
                </a:cxn>
                <a:cxn ang="0">
                  <a:pos x="86" y="6"/>
                </a:cxn>
                <a:cxn ang="0">
                  <a:pos x="61" y="23"/>
                </a:cxn>
                <a:cxn ang="0">
                  <a:pos x="31" y="21"/>
                </a:cxn>
                <a:cxn ang="0">
                  <a:pos x="0" y="57"/>
                </a:cxn>
                <a:cxn ang="0">
                  <a:pos x="0" y="57"/>
                </a:cxn>
              </a:cxnLst>
              <a:rect l="0" t="0" r="r" b="b"/>
              <a:pathLst>
                <a:path w="120" h="109">
                  <a:moveTo>
                    <a:pt x="0" y="57"/>
                  </a:moveTo>
                  <a:lnTo>
                    <a:pt x="29" y="109"/>
                  </a:lnTo>
                  <a:lnTo>
                    <a:pt x="57" y="105"/>
                  </a:lnTo>
                  <a:lnTo>
                    <a:pt x="95" y="82"/>
                  </a:lnTo>
                  <a:lnTo>
                    <a:pt x="95" y="36"/>
                  </a:lnTo>
                  <a:lnTo>
                    <a:pt x="113" y="33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86" y="6"/>
                  </a:lnTo>
                  <a:lnTo>
                    <a:pt x="61" y="23"/>
                  </a:lnTo>
                  <a:lnTo>
                    <a:pt x="31" y="21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1" name="Freeform 833"/>
            <p:cNvSpPr>
              <a:spLocks/>
            </p:cNvSpPr>
            <p:nvPr/>
          </p:nvSpPr>
          <p:spPr bwMode="auto">
            <a:xfrm>
              <a:off x="1552050" y="4584701"/>
              <a:ext cx="25400" cy="1587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2" y="9"/>
                </a:cxn>
                <a:cxn ang="0">
                  <a:pos x="6" y="13"/>
                </a:cxn>
                <a:cxn ang="0">
                  <a:pos x="13" y="19"/>
                </a:cxn>
                <a:cxn ang="0">
                  <a:pos x="19" y="19"/>
                </a:cxn>
                <a:cxn ang="0">
                  <a:pos x="27" y="19"/>
                </a:cxn>
                <a:cxn ang="0">
                  <a:pos x="30" y="13"/>
                </a:cxn>
                <a:cxn ang="0">
                  <a:pos x="32" y="7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32" h="19">
                  <a:moveTo>
                    <a:pt x="11" y="0"/>
                  </a:moveTo>
                  <a:lnTo>
                    <a:pt x="8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2" y="9"/>
                  </a:lnTo>
                  <a:lnTo>
                    <a:pt x="6" y="13"/>
                  </a:lnTo>
                  <a:lnTo>
                    <a:pt x="13" y="19"/>
                  </a:lnTo>
                  <a:lnTo>
                    <a:pt x="19" y="19"/>
                  </a:lnTo>
                  <a:lnTo>
                    <a:pt x="27" y="19"/>
                  </a:lnTo>
                  <a:lnTo>
                    <a:pt x="30" y="13"/>
                  </a:lnTo>
                  <a:lnTo>
                    <a:pt x="32" y="7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2" name="Freeform 834"/>
            <p:cNvSpPr>
              <a:spLocks/>
            </p:cNvSpPr>
            <p:nvPr/>
          </p:nvSpPr>
          <p:spPr bwMode="auto">
            <a:xfrm>
              <a:off x="1547287" y="4557713"/>
              <a:ext cx="60325" cy="2698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1" y="35"/>
                </a:cxn>
                <a:cxn ang="0">
                  <a:pos x="38" y="35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76" h="35">
                  <a:moveTo>
                    <a:pt x="0" y="19"/>
                  </a:moveTo>
                  <a:lnTo>
                    <a:pt x="21" y="35"/>
                  </a:lnTo>
                  <a:lnTo>
                    <a:pt x="38" y="35"/>
                  </a:lnTo>
                  <a:lnTo>
                    <a:pt x="76" y="0"/>
                  </a:lnTo>
                  <a:lnTo>
                    <a:pt x="57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3" name="Freeform 835"/>
            <p:cNvSpPr>
              <a:spLocks/>
            </p:cNvSpPr>
            <p:nvPr/>
          </p:nvSpPr>
          <p:spPr bwMode="auto">
            <a:xfrm>
              <a:off x="1375837" y="4219576"/>
              <a:ext cx="298450" cy="103188"/>
            </a:xfrm>
            <a:custGeom>
              <a:avLst/>
              <a:gdLst/>
              <a:ahLst/>
              <a:cxnLst>
                <a:cxn ang="0">
                  <a:pos x="16" y="122"/>
                </a:cxn>
                <a:cxn ang="0">
                  <a:pos x="31" y="107"/>
                </a:cxn>
                <a:cxn ang="0">
                  <a:pos x="50" y="86"/>
                </a:cxn>
                <a:cxn ang="0">
                  <a:pos x="69" y="75"/>
                </a:cxn>
                <a:cxn ang="0">
                  <a:pos x="80" y="75"/>
                </a:cxn>
                <a:cxn ang="0">
                  <a:pos x="84" y="86"/>
                </a:cxn>
                <a:cxn ang="0">
                  <a:pos x="86" y="99"/>
                </a:cxn>
                <a:cxn ang="0">
                  <a:pos x="94" y="111"/>
                </a:cxn>
                <a:cxn ang="0">
                  <a:pos x="113" y="103"/>
                </a:cxn>
                <a:cxn ang="0">
                  <a:pos x="132" y="90"/>
                </a:cxn>
                <a:cxn ang="0">
                  <a:pos x="147" y="77"/>
                </a:cxn>
                <a:cxn ang="0">
                  <a:pos x="162" y="73"/>
                </a:cxn>
                <a:cxn ang="0">
                  <a:pos x="181" y="84"/>
                </a:cxn>
                <a:cxn ang="0">
                  <a:pos x="200" y="80"/>
                </a:cxn>
                <a:cxn ang="0">
                  <a:pos x="217" y="73"/>
                </a:cxn>
                <a:cxn ang="0">
                  <a:pos x="234" y="65"/>
                </a:cxn>
                <a:cxn ang="0">
                  <a:pos x="234" y="61"/>
                </a:cxn>
                <a:cxn ang="0">
                  <a:pos x="229" y="61"/>
                </a:cxn>
                <a:cxn ang="0">
                  <a:pos x="234" y="59"/>
                </a:cxn>
                <a:cxn ang="0">
                  <a:pos x="248" y="58"/>
                </a:cxn>
                <a:cxn ang="0">
                  <a:pos x="267" y="56"/>
                </a:cxn>
                <a:cxn ang="0">
                  <a:pos x="288" y="56"/>
                </a:cxn>
                <a:cxn ang="0">
                  <a:pos x="309" y="58"/>
                </a:cxn>
                <a:cxn ang="0">
                  <a:pos x="326" y="61"/>
                </a:cxn>
                <a:cxn ang="0">
                  <a:pos x="341" y="63"/>
                </a:cxn>
                <a:cxn ang="0">
                  <a:pos x="354" y="63"/>
                </a:cxn>
                <a:cxn ang="0">
                  <a:pos x="367" y="58"/>
                </a:cxn>
                <a:cxn ang="0">
                  <a:pos x="373" y="40"/>
                </a:cxn>
                <a:cxn ang="0">
                  <a:pos x="373" y="19"/>
                </a:cxn>
                <a:cxn ang="0">
                  <a:pos x="367" y="6"/>
                </a:cxn>
                <a:cxn ang="0">
                  <a:pos x="352" y="0"/>
                </a:cxn>
                <a:cxn ang="0">
                  <a:pos x="333" y="2"/>
                </a:cxn>
                <a:cxn ang="0">
                  <a:pos x="320" y="8"/>
                </a:cxn>
                <a:cxn ang="0">
                  <a:pos x="307" y="14"/>
                </a:cxn>
                <a:cxn ang="0">
                  <a:pos x="293" y="21"/>
                </a:cxn>
                <a:cxn ang="0">
                  <a:pos x="280" y="27"/>
                </a:cxn>
                <a:cxn ang="0">
                  <a:pos x="269" y="31"/>
                </a:cxn>
                <a:cxn ang="0">
                  <a:pos x="255" y="39"/>
                </a:cxn>
                <a:cxn ang="0">
                  <a:pos x="244" y="42"/>
                </a:cxn>
                <a:cxn ang="0">
                  <a:pos x="231" y="52"/>
                </a:cxn>
                <a:cxn ang="0">
                  <a:pos x="217" y="61"/>
                </a:cxn>
                <a:cxn ang="0">
                  <a:pos x="206" y="65"/>
                </a:cxn>
                <a:cxn ang="0">
                  <a:pos x="200" y="54"/>
                </a:cxn>
                <a:cxn ang="0">
                  <a:pos x="198" y="42"/>
                </a:cxn>
                <a:cxn ang="0">
                  <a:pos x="193" y="35"/>
                </a:cxn>
                <a:cxn ang="0">
                  <a:pos x="183" y="33"/>
                </a:cxn>
                <a:cxn ang="0">
                  <a:pos x="162" y="42"/>
                </a:cxn>
                <a:cxn ang="0">
                  <a:pos x="143" y="61"/>
                </a:cxn>
                <a:cxn ang="0">
                  <a:pos x="126" y="78"/>
                </a:cxn>
                <a:cxn ang="0">
                  <a:pos x="115" y="86"/>
                </a:cxn>
                <a:cxn ang="0">
                  <a:pos x="107" y="80"/>
                </a:cxn>
                <a:cxn ang="0">
                  <a:pos x="109" y="63"/>
                </a:cxn>
                <a:cxn ang="0">
                  <a:pos x="111" y="48"/>
                </a:cxn>
                <a:cxn ang="0">
                  <a:pos x="99" y="40"/>
                </a:cxn>
                <a:cxn ang="0">
                  <a:pos x="82" y="42"/>
                </a:cxn>
                <a:cxn ang="0">
                  <a:pos x="67" y="48"/>
                </a:cxn>
                <a:cxn ang="0">
                  <a:pos x="54" y="58"/>
                </a:cxn>
                <a:cxn ang="0">
                  <a:pos x="40" y="67"/>
                </a:cxn>
                <a:cxn ang="0">
                  <a:pos x="25" y="82"/>
                </a:cxn>
                <a:cxn ang="0">
                  <a:pos x="6" y="101"/>
                </a:cxn>
                <a:cxn ang="0">
                  <a:pos x="0" y="115"/>
                </a:cxn>
                <a:cxn ang="0">
                  <a:pos x="8" y="128"/>
                </a:cxn>
                <a:cxn ang="0">
                  <a:pos x="12" y="130"/>
                </a:cxn>
              </a:cxnLst>
              <a:rect l="0" t="0" r="r" b="b"/>
              <a:pathLst>
                <a:path w="375" h="130">
                  <a:moveTo>
                    <a:pt x="12" y="130"/>
                  </a:moveTo>
                  <a:lnTo>
                    <a:pt x="16" y="122"/>
                  </a:lnTo>
                  <a:lnTo>
                    <a:pt x="23" y="116"/>
                  </a:lnTo>
                  <a:lnTo>
                    <a:pt x="31" y="107"/>
                  </a:lnTo>
                  <a:lnTo>
                    <a:pt x="40" y="97"/>
                  </a:lnTo>
                  <a:lnTo>
                    <a:pt x="50" y="86"/>
                  </a:lnTo>
                  <a:lnTo>
                    <a:pt x="59" y="80"/>
                  </a:lnTo>
                  <a:lnTo>
                    <a:pt x="69" y="75"/>
                  </a:lnTo>
                  <a:lnTo>
                    <a:pt x="77" y="73"/>
                  </a:lnTo>
                  <a:lnTo>
                    <a:pt x="80" y="75"/>
                  </a:lnTo>
                  <a:lnTo>
                    <a:pt x="82" y="80"/>
                  </a:lnTo>
                  <a:lnTo>
                    <a:pt x="84" y="86"/>
                  </a:lnTo>
                  <a:lnTo>
                    <a:pt x="86" y="94"/>
                  </a:lnTo>
                  <a:lnTo>
                    <a:pt x="86" y="99"/>
                  </a:lnTo>
                  <a:lnTo>
                    <a:pt x="88" y="107"/>
                  </a:lnTo>
                  <a:lnTo>
                    <a:pt x="94" y="111"/>
                  </a:lnTo>
                  <a:lnTo>
                    <a:pt x="103" y="111"/>
                  </a:lnTo>
                  <a:lnTo>
                    <a:pt x="113" y="103"/>
                  </a:lnTo>
                  <a:lnTo>
                    <a:pt x="122" y="97"/>
                  </a:lnTo>
                  <a:lnTo>
                    <a:pt x="132" y="90"/>
                  </a:lnTo>
                  <a:lnTo>
                    <a:pt x="141" y="82"/>
                  </a:lnTo>
                  <a:lnTo>
                    <a:pt x="147" y="77"/>
                  </a:lnTo>
                  <a:lnTo>
                    <a:pt x="155" y="73"/>
                  </a:lnTo>
                  <a:lnTo>
                    <a:pt x="162" y="73"/>
                  </a:lnTo>
                  <a:lnTo>
                    <a:pt x="170" y="78"/>
                  </a:lnTo>
                  <a:lnTo>
                    <a:pt x="181" y="84"/>
                  </a:lnTo>
                  <a:lnTo>
                    <a:pt x="193" y="84"/>
                  </a:lnTo>
                  <a:lnTo>
                    <a:pt x="200" y="80"/>
                  </a:lnTo>
                  <a:lnTo>
                    <a:pt x="208" y="78"/>
                  </a:lnTo>
                  <a:lnTo>
                    <a:pt x="217" y="73"/>
                  </a:lnTo>
                  <a:lnTo>
                    <a:pt x="229" y="71"/>
                  </a:lnTo>
                  <a:lnTo>
                    <a:pt x="234" y="65"/>
                  </a:lnTo>
                  <a:lnTo>
                    <a:pt x="236" y="65"/>
                  </a:lnTo>
                  <a:lnTo>
                    <a:pt x="234" y="61"/>
                  </a:lnTo>
                  <a:lnTo>
                    <a:pt x="232" y="61"/>
                  </a:lnTo>
                  <a:lnTo>
                    <a:pt x="229" y="61"/>
                  </a:lnTo>
                  <a:lnTo>
                    <a:pt x="232" y="61"/>
                  </a:lnTo>
                  <a:lnTo>
                    <a:pt x="234" y="59"/>
                  </a:lnTo>
                  <a:lnTo>
                    <a:pt x="240" y="59"/>
                  </a:lnTo>
                  <a:lnTo>
                    <a:pt x="248" y="58"/>
                  </a:lnTo>
                  <a:lnTo>
                    <a:pt x="257" y="58"/>
                  </a:lnTo>
                  <a:lnTo>
                    <a:pt x="267" y="56"/>
                  </a:lnTo>
                  <a:lnTo>
                    <a:pt x="278" y="56"/>
                  </a:lnTo>
                  <a:lnTo>
                    <a:pt x="288" y="56"/>
                  </a:lnTo>
                  <a:lnTo>
                    <a:pt x="299" y="58"/>
                  </a:lnTo>
                  <a:lnTo>
                    <a:pt x="309" y="58"/>
                  </a:lnTo>
                  <a:lnTo>
                    <a:pt x="318" y="59"/>
                  </a:lnTo>
                  <a:lnTo>
                    <a:pt x="326" y="61"/>
                  </a:lnTo>
                  <a:lnTo>
                    <a:pt x="335" y="63"/>
                  </a:lnTo>
                  <a:lnTo>
                    <a:pt x="341" y="63"/>
                  </a:lnTo>
                  <a:lnTo>
                    <a:pt x="348" y="63"/>
                  </a:lnTo>
                  <a:lnTo>
                    <a:pt x="354" y="63"/>
                  </a:lnTo>
                  <a:lnTo>
                    <a:pt x="360" y="63"/>
                  </a:lnTo>
                  <a:lnTo>
                    <a:pt x="367" y="58"/>
                  </a:lnTo>
                  <a:lnTo>
                    <a:pt x="373" y="52"/>
                  </a:lnTo>
                  <a:lnTo>
                    <a:pt x="373" y="40"/>
                  </a:lnTo>
                  <a:lnTo>
                    <a:pt x="375" y="29"/>
                  </a:lnTo>
                  <a:lnTo>
                    <a:pt x="373" y="19"/>
                  </a:lnTo>
                  <a:lnTo>
                    <a:pt x="371" y="12"/>
                  </a:lnTo>
                  <a:lnTo>
                    <a:pt x="367" y="6"/>
                  </a:lnTo>
                  <a:lnTo>
                    <a:pt x="360" y="2"/>
                  </a:lnTo>
                  <a:lnTo>
                    <a:pt x="352" y="0"/>
                  </a:lnTo>
                  <a:lnTo>
                    <a:pt x="341" y="2"/>
                  </a:lnTo>
                  <a:lnTo>
                    <a:pt x="333" y="2"/>
                  </a:lnTo>
                  <a:lnTo>
                    <a:pt x="328" y="6"/>
                  </a:lnTo>
                  <a:lnTo>
                    <a:pt x="320" y="8"/>
                  </a:lnTo>
                  <a:lnTo>
                    <a:pt x="312" y="12"/>
                  </a:lnTo>
                  <a:lnTo>
                    <a:pt x="307" y="14"/>
                  </a:lnTo>
                  <a:lnTo>
                    <a:pt x="299" y="18"/>
                  </a:lnTo>
                  <a:lnTo>
                    <a:pt x="293" y="21"/>
                  </a:lnTo>
                  <a:lnTo>
                    <a:pt x="288" y="23"/>
                  </a:lnTo>
                  <a:lnTo>
                    <a:pt x="280" y="27"/>
                  </a:lnTo>
                  <a:lnTo>
                    <a:pt x="274" y="29"/>
                  </a:lnTo>
                  <a:lnTo>
                    <a:pt x="269" y="31"/>
                  </a:lnTo>
                  <a:lnTo>
                    <a:pt x="263" y="35"/>
                  </a:lnTo>
                  <a:lnTo>
                    <a:pt x="255" y="39"/>
                  </a:lnTo>
                  <a:lnTo>
                    <a:pt x="251" y="40"/>
                  </a:lnTo>
                  <a:lnTo>
                    <a:pt x="244" y="42"/>
                  </a:lnTo>
                  <a:lnTo>
                    <a:pt x="238" y="46"/>
                  </a:lnTo>
                  <a:lnTo>
                    <a:pt x="231" y="52"/>
                  </a:lnTo>
                  <a:lnTo>
                    <a:pt x="223" y="58"/>
                  </a:lnTo>
                  <a:lnTo>
                    <a:pt x="217" y="61"/>
                  </a:lnTo>
                  <a:lnTo>
                    <a:pt x="212" y="65"/>
                  </a:lnTo>
                  <a:lnTo>
                    <a:pt x="206" y="65"/>
                  </a:lnTo>
                  <a:lnTo>
                    <a:pt x="204" y="61"/>
                  </a:lnTo>
                  <a:lnTo>
                    <a:pt x="200" y="54"/>
                  </a:lnTo>
                  <a:lnTo>
                    <a:pt x="200" y="48"/>
                  </a:lnTo>
                  <a:lnTo>
                    <a:pt x="198" y="42"/>
                  </a:lnTo>
                  <a:lnTo>
                    <a:pt x="198" y="39"/>
                  </a:lnTo>
                  <a:lnTo>
                    <a:pt x="193" y="35"/>
                  </a:lnTo>
                  <a:lnTo>
                    <a:pt x="191" y="33"/>
                  </a:lnTo>
                  <a:lnTo>
                    <a:pt x="183" y="33"/>
                  </a:lnTo>
                  <a:lnTo>
                    <a:pt x="174" y="39"/>
                  </a:lnTo>
                  <a:lnTo>
                    <a:pt x="162" y="42"/>
                  </a:lnTo>
                  <a:lnTo>
                    <a:pt x="153" y="52"/>
                  </a:lnTo>
                  <a:lnTo>
                    <a:pt x="143" y="61"/>
                  </a:lnTo>
                  <a:lnTo>
                    <a:pt x="136" y="71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5" y="86"/>
                  </a:lnTo>
                  <a:lnTo>
                    <a:pt x="111" y="86"/>
                  </a:lnTo>
                  <a:lnTo>
                    <a:pt x="107" y="80"/>
                  </a:lnTo>
                  <a:lnTo>
                    <a:pt x="109" y="73"/>
                  </a:lnTo>
                  <a:lnTo>
                    <a:pt x="109" y="63"/>
                  </a:lnTo>
                  <a:lnTo>
                    <a:pt x="111" y="56"/>
                  </a:lnTo>
                  <a:lnTo>
                    <a:pt x="111" y="48"/>
                  </a:lnTo>
                  <a:lnTo>
                    <a:pt x="107" y="42"/>
                  </a:lnTo>
                  <a:lnTo>
                    <a:pt x="99" y="40"/>
                  </a:lnTo>
                  <a:lnTo>
                    <a:pt x="90" y="42"/>
                  </a:lnTo>
                  <a:lnTo>
                    <a:pt x="82" y="42"/>
                  </a:lnTo>
                  <a:lnTo>
                    <a:pt x="75" y="46"/>
                  </a:lnTo>
                  <a:lnTo>
                    <a:pt x="67" y="48"/>
                  </a:lnTo>
                  <a:lnTo>
                    <a:pt x="61" y="54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0" y="67"/>
                  </a:lnTo>
                  <a:lnTo>
                    <a:pt x="37" y="73"/>
                  </a:lnTo>
                  <a:lnTo>
                    <a:pt x="25" y="82"/>
                  </a:lnTo>
                  <a:lnTo>
                    <a:pt x="16" y="92"/>
                  </a:lnTo>
                  <a:lnTo>
                    <a:pt x="6" y="101"/>
                  </a:lnTo>
                  <a:lnTo>
                    <a:pt x="2" y="107"/>
                  </a:lnTo>
                  <a:lnTo>
                    <a:pt x="0" y="115"/>
                  </a:lnTo>
                  <a:lnTo>
                    <a:pt x="4" y="122"/>
                  </a:lnTo>
                  <a:lnTo>
                    <a:pt x="8" y="128"/>
                  </a:lnTo>
                  <a:lnTo>
                    <a:pt x="12" y="130"/>
                  </a:lnTo>
                  <a:lnTo>
                    <a:pt x="12" y="1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2" name="Freeform 934"/>
            <p:cNvSpPr>
              <a:spLocks/>
            </p:cNvSpPr>
            <p:nvPr/>
          </p:nvSpPr>
          <p:spPr bwMode="auto">
            <a:xfrm>
              <a:off x="1321862" y="4151313"/>
              <a:ext cx="447675" cy="468313"/>
            </a:xfrm>
            <a:custGeom>
              <a:avLst/>
              <a:gdLst/>
              <a:ahLst/>
              <a:cxnLst>
                <a:cxn ang="0">
                  <a:pos x="445" y="55"/>
                </a:cxn>
                <a:cxn ang="0">
                  <a:pos x="407" y="30"/>
                </a:cxn>
                <a:cxn ang="0">
                  <a:pos x="344" y="8"/>
                </a:cxn>
                <a:cxn ang="0">
                  <a:pos x="255" y="0"/>
                </a:cxn>
                <a:cxn ang="0">
                  <a:pos x="148" y="36"/>
                </a:cxn>
                <a:cxn ang="0">
                  <a:pos x="68" y="99"/>
                </a:cxn>
                <a:cxn ang="0">
                  <a:pos x="57" y="110"/>
                </a:cxn>
                <a:cxn ang="0">
                  <a:pos x="36" y="143"/>
                </a:cxn>
                <a:cxn ang="0">
                  <a:pos x="15" y="190"/>
                </a:cxn>
                <a:cxn ang="0">
                  <a:pos x="0" y="253"/>
                </a:cxn>
                <a:cxn ang="0">
                  <a:pos x="4" y="323"/>
                </a:cxn>
                <a:cxn ang="0">
                  <a:pos x="29" y="390"/>
                </a:cxn>
                <a:cxn ang="0">
                  <a:pos x="59" y="434"/>
                </a:cxn>
                <a:cxn ang="0">
                  <a:pos x="91" y="464"/>
                </a:cxn>
                <a:cxn ang="0">
                  <a:pos x="118" y="487"/>
                </a:cxn>
                <a:cxn ang="0">
                  <a:pos x="139" y="508"/>
                </a:cxn>
                <a:cxn ang="0">
                  <a:pos x="146" y="536"/>
                </a:cxn>
                <a:cxn ang="0">
                  <a:pos x="150" y="559"/>
                </a:cxn>
                <a:cxn ang="0">
                  <a:pos x="148" y="578"/>
                </a:cxn>
                <a:cxn ang="0">
                  <a:pos x="118" y="574"/>
                </a:cxn>
                <a:cxn ang="0">
                  <a:pos x="99" y="557"/>
                </a:cxn>
                <a:cxn ang="0">
                  <a:pos x="107" y="580"/>
                </a:cxn>
                <a:cxn ang="0">
                  <a:pos x="127" y="590"/>
                </a:cxn>
                <a:cxn ang="0">
                  <a:pos x="154" y="588"/>
                </a:cxn>
                <a:cxn ang="0">
                  <a:pos x="162" y="567"/>
                </a:cxn>
                <a:cxn ang="0">
                  <a:pos x="162" y="542"/>
                </a:cxn>
                <a:cxn ang="0">
                  <a:pos x="152" y="517"/>
                </a:cxn>
                <a:cxn ang="0">
                  <a:pos x="135" y="498"/>
                </a:cxn>
                <a:cxn ang="0">
                  <a:pos x="110" y="474"/>
                </a:cxn>
                <a:cxn ang="0">
                  <a:pos x="84" y="445"/>
                </a:cxn>
                <a:cxn ang="0">
                  <a:pos x="53" y="409"/>
                </a:cxn>
                <a:cxn ang="0">
                  <a:pos x="32" y="369"/>
                </a:cxn>
                <a:cxn ang="0">
                  <a:pos x="21" y="329"/>
                </a:cxn>
                <a:cxn ang="0">
                  <a:pos x="17" y="280"/>
                </a:cxn>
                <a:cxn ang="0">
                  <a:pos x="19" y="228"/>
                </a:cxn>
                <a:cxn ang="0">
                  <a:pos x="30" y="177"/>
                </a:cxn>
                <a:cxn ang="0">
                  <a:pos x="53" y="129"/>
                </a:cxn>
                <a:cxn ang="0">
                  <a:pos x="89" y="93"/>
                </a:cxn>
                <a:cxn ang="0">
                  <a:pos x="133" y="63"/>
                </a:cxn>
                <a:cxn ang="0">
                  <a:pos x="179" y="40"/>
                </a:cxn>
                <a:cxn ang="0">
                  <a:pos x="224" y="25"/>
                </a:cxn>
                <a:cxn ang="0">
                  <a:pos x="266" y="17"/>
                </a:cxn>
                <a:cxn ang="0">
                  <a:pos x="299" y="13"/>
                </a:cxn>
                <a:cxn ang="0">
                  <a:pos x="325" y="17"/>
                </a:cxn>
                <a:cxn ang="0">
                  <a:pos x="356" y="27"/>
                </a:cxn>
                <a:cxn ang="0">
                  <a:pos x="390" y="42"/>
                </a:cxn>
                <a:cxn ang="0">
                  <a:pos x="418" y="55"/>
                </a:cxn>
                <a:cxn ang="0">
                  <a:pos x="439" y="67"/>
                </a:cxn>
                <a:cxn ang="0">
                  <a:pos x="445" y="68"/>
                </a:cxn>
                <a:cxn ang="0">
                  <a:pos x="468" y="72"/>
                </a:cxn>
                <a:cxn ang="0">
                  <a:pos x="496" y="80"/>
                </a:cxn>
                <a:cxn ang="0">
                  <a:pos x="523" y="101"/>
                </a:cxn>
                <a:cxn ang="0">
                  <a:pos x="546" y="133"/>
                </a:cxn>
                <a:cxn ang="0">
                  <a:pos x="559" y="152"/>
                </a:cxn>
                <a:cxn ang="0">
                  <a:pos x="565" y="145"/>
                </a:cxn>
                <a:cxn ang="0">
                  <a:pos x="559" y="124"/>
                </a:cxn>
                <a:cxn ang="0">
                  <a:pos x="548" y="99"/>
                </a:cxn>
                <a:cxn ang="0">
                  <a:pos x="525" y="76"/>
                </a:cxn>
                <a:cxn ang="0">
                  <a:pos x="506" y="68"/>
                </a:cxn>
                <a:cxn ang="0">
                  <a:pos x="487" y="63"/>
                </a:cxn>
                <a:cxn ang="0">
                  <a:pos x="460" y="63"/>
                </a:cxn>
                <a:cxn ang="0">
                  <a:pos x="453" y="63"/>
                </a:cxn>
              </a:cxnLst>
              <a:rect l="0" t="0" r="r" b="b"/>
              <a:pathLst>
                <a:path w="565" h="591">
                  <a:moveTo>
                    <a:pt x="453" y="63"/>
                  </a:moveTo>
                  <a:lnTo>
                    <a:pt x="451" y="61"/>
                  </a:lnTo>
                  <a:lnTo>
                    <a:pt x="445" y="55"/>
                  </a:lnTo>
                  <a:lnTo>
                    <a:pt x="435" y="48"/>
                  </a:lnTo>
                  <a:lnTo>
                    <a:pt x="422" y="40"/>
                  </a:lnTo>
                  <a:lnTo>
                    <a:pt x="407" y="30"/>
                  </a:lnTo>
                  <a:lnTo>
                    <a:pt x="388" y="23"/>
                  </a:lnTo>
                  <a:lnTo>
                    <a:pt x="367" y="13"/>
                  </a:lnTo>
                  <a:lnTo>
                    <a:pt x="344" y="8"/>
                  </a:lnTo>
                  <a:lnTo>
                    <a:pt x="316" y="2"/>
                  </a:lnTo>
                  <a:lnTo>
                    <a:pt x="287" y="0"/>
                  </a:lnTo>
                  <a:lnTo>
                    <a:pt x="255" y="0"/>
                  </a:lnTo>
                  <a:lnTo>
                    <a:pt x="221" y="8"/>
                  </a:lnTo>
                  <a:lnTo>
                    <a:pt x="184" y="19"/>
                  </a:lnTo>
                  <a:lnTo>
                    <a:pt x="148" y="36"/>
                  </a:lnTo>
                  <a:lnTo>
                    <a:pt x="108" y="59"/>
                  </a:lnTo>
                  <a:lnTo>
                    <a:pt x="67" y="89"/>
                  </a:lnTo>
                  <a:lnTo>
                    <a:pt x="68" y="99"/>
                  </a:lnTo>
                  <a:lnTo>
                    <a:pt x="65" y="99"/>
                  </a:lnTo>
                  <a:lnTo>
                    <a:pt x="63" y="105"/>
                  </a:lnTo>
                  <a:lnTo>
                    <a:pt x="57" y="110"/>
                  </a:lnTo>
                  <a:lnTo>
                    <a:pt x="51" y="120"/>
                  </a:lnTo>
                  <a:lnTo>
                    <a:pt x="44" y="129"/>
                  </a:lnTo>
                  <a:lnTo>
                    <a:pt x="36" y="143"/>
                  </a:lnTo>
                  <a:lnTo>
                    <a:pt x="29" y="158"/>
                  </a:lnTo>
                  <a:lnTo>
                    <a:pt x="21" y="175"/>
                  </a:lnTo>
                  <a:lnTo>
                    <a:pt x="15" y="190"/>
                  </a:lnTo>
                  <a:lnTo>
                    <a:pt x="10" y="211"/>
                  </a:lnTo>
                  <a:lnTo>
                    <a:pt x="4" y="232"/>
                  </a:lnTo>
                  <a:lnTo>
                    <a:pt x="0" y="253"/>
                  </a:lnTo>
                  <a:lnTo>
                    <a:pt x="0" y="274"/>
                  </a:lnTo>
                  <a:lnTo>
                    <a:pt x="0" y="299"/>
                  </a:lnTo>
                  <a:lnTo>
                    <a:pt x="4" y="323"/>
                  </a:lnTo>
                  <a:lnTo>
                    <a:pt x="13" y="348"/>
                  </a:lnTo>
                  <a:lnTo>
                    <a:pt x="19" y="369"/>
                  </a:lnTo>
                  <a:lnTo>
                    <a:pt x="29" y="390"/>
                  </a:lnTo>
                  <a:lnTo>
                    <a:pt x="40" y="407"/>
                  </a:lnTo>
                  <a:lnTo>
                    <a:pt x="49" y="422"/>
                  </a:lnTo>
                  <a:lnTo>
                    <a:pt x="59" y="434"/>
                  </a:lnTo>
                  <a:lnTo>
                    <a:pt x="70" y="447"/>
                  </a:lnTo>
                  <a:lnTo>
                    <a:pt x="80" y="456"/>
                  </a:lnTo>
                  <a:lnTo>
                    <a:pt x="91" y="464"/>
                  </a:lnTo>
                  <a:lnTo>
                    <a:pt x="101" y="472"/>
                  </a:lnTo>
                  <a:lnTo>
                    <a:pt x="110" y="479"/>
                  </a:lnTo>
                  <a:lnTo>
                    <a:pt x="118" y="487"/>
                  </a:lnTo>
                  <a:lnTo>
                    <a:pt x="126" y="493"/>
                  </a:lnTo>
                  <a:lnTo>
                    <a:pt x="131" y="500"/>
                  </a:lnTo>
                  <a:lnTo>
                    <a:pt x="139" y="508"/>
                  </a:lnTo>
                  <a:lnTo>
                    <a:pt x="141" y="517"/>
                  </a:lnTo>
                  <a:lnTo>
                    <a:pt x="145" y="527"/>
                  </a:lnTo>
                  <a:lnTo>
                    <a:pt x="146" y="536"/>
                  </a:lnTo>
                  <a:lnTo>
                    <a:pt x="148" y="544"/>
                  </a:lnTo>
                  <a:lnTo>
                    <a:pt x="148" y="552"/>
                  </a:lnTo>
                  <a:lnTo>
                    <a:pt x="150" y="559"/>
                  </a:lnTo>
                  <a:lnTo>
                    <a:pt x="150" y="567"/>
                  </a:lnTo>
                  <a:lnTo>
                    <a:pt x="152" y="572"/>
                  </a:lnTo>
                  <a:lnTo>
                    <a:pt x="148" y="578"/>
                  </a:lnTo>
                  <a:lnTo>
                    <a:pt x="141" y="580"/>
                  </a:lnTo>
                  <a:lnTo>
                    <a:pt x="129" y="580"/>
                  </a:lnTo>
                  <a:lnTo>
                    <a:pt x="118" y="574"/>
                  </a:lnTo>
                  <a:lnTo>
                    <a:pt x="107" y="567"/>
                  </a:lnTo>
                  <a:lnTo>
                    <a:pt x="99" y="557"/>
                  </a:lnTo>
                  <a:lnTo>
                    <a:pt x="99" y="557"/>
                  </a:lnTo>
                  <a:lnTo>
                    <a:pt x="99" y="563"/>
                  </a:lnTo>
                  <a:lnTo>
                    <a:pt x="101" y="571"/>
                  </a:lnTo>
                  <a:lnTo>
                    <a:pt x="107" y="580"/>
                  </a:lnTo>
                  <a:lnTo>
                    <a:pt x="110" y="584"/>
                  </a:lnTo>
                  <a:lnTo>
                    <a:pt x="118" y="588"/>
                  </a:lnTo>
                  <a:lnTo>
                    <a:pt x="127" y="590"/>
                  </a:lnTo>
                  <a:lnTo>
                    <a:pt x="139" y="591"/>
                  </a:lnTo>
                  <a:lnTo>
                    <a:pt x="146" y="591"/>
                  </a:lnTo>
                  <a:lnTo>
                    <a:pt x="154" y="588"/>
                  </a:lnTo>
                  <a:lnTo>
                    <a:pt x="160" y="584"/>
                  </a:lnTo>
                  <a:lnTo>
                    <a:pt x="162" y="576"/>
                  </a:lnTo>
                  <a:lnTo>
                    <a:pt x="162" y="567"/>
                  </a:lnTo>
                  <a:lnTo>
                    <a:pt x="164" y="557"/>
                  </a:lnTo>
                  <a:lnTo>
                    <a:pt x="162" y="548"/>
                  </a:lnTo>
                  <a:lnTo>
                    <a:pt x="162" y="542"/>
                  </a:lnTo>
                  <a:lnTo>
                    <a:pt x="160" y="532"/>
                  </a:lnTo>
                  <a:lnTo>
                    <a:pt x="156" y="525"/>
                  </a:lnTo>
                  <a:lnTo>
                    <a:pt x="152" y="517"/>
                  </a:lnTo>
                  <a:lnTo>
                    <a:pt x="146" y="510"/>
                  </a:lnTo>
                  <a:lnTo>
                    <a:pt x="141" y="504"/>
                  </a:lnTo>
                  <a:lnTo>
                    <a:pt x="135" y="498"/>
                  </a:lnTo>
                  <a:lnTo>
                    <a:pt x="127" y="491"/>
                  </a:lnTo>
                  <a:lnTo>
                    <a:pt x="120" y="483"/>
                  </a:lnTo>
                  <a:lnTo>
                    <a:pt x="110" y="474"/>
                  </a:lnTo>
                  <a:lnTo>
                    <a:pt x="101" y="464"/>
                  </a:lnTo>
                  <a:lnTo>
                    <a:pt x="93" y="455"/>
                  </a:lnTo>
                  <a:lnTo>
                    <a:pt x="84" y="445"/>
                  </a:lnTo>
                  <a:lnTo>
                    <a:pt x="72" y="432"/>
                  </a:lnTo>
                  <a:lnTo>
                    <a:pt x="63" y="420"/>
                  </a:lnTo>
                  <a:lnTo>
                    <a:pt x="53" y="409"/>
                  </a:lnTo>
                  <a:lnTo>
                    <a:pt x="46" y="397"/>
                  </a:lnTo>
                  <a:lnTo>
                    <a:pt x="38" y="382"/>
                  </a:lnTo>
                  <a:lnTo>
                    <a:pt x="32" y="369"/>
                  </a:lnTo>
                  <a:lnTo>
                    <a:pt x="27" y="358"/>
                  </a:lnTo>
                  <a:lnTo>
                    <a:pt x="25" y="344"/>
                  </a:lnTo>
                  <a:lnTo>
                    <a:pt x="21" y="329"/>
                  </a:lnTo>
                  <a:lnTo>
                    <a:pt x="19" y="314"/>
                  </a:lnTo>
                  <a:lnTo>
                    <a:pt x="17" y="297"/>
                  </a:lnTo>
                  <a:lnTo>
                    <a:pt x="17" y="280"/>
                  </a:lnTo>
                  <a:lnTo>
                    <a:pt x="17" y="262"/>
                  </a:lnTo>
                  <a:lnTo>
                    <a:pt x="19" y="245"/>
                  </a:lnTo>
                  <a:lnTo>
                    <a:pt x="19" y="228"/>
                  </a:lnTo>
                  <a:lnTo>
                    <a:pt x="23" y="211"/>
                  </a:lnTo>
                  <a:lnTo>
                    <a:pt x="25" y="194"/>
                  </a:lnTo>
                  <a:lnTo>
                    <a:pt x="30" y="177"/>
                  </a:lnTo>
                  <a:lnTo>
                    <a:pt x="36" y="160"/>
                  </a:lnTo>
                  <a:lnTo>
                    <a:pt x="44" y="145"/>
                  </a:lnTo>
                  <a:lnTo>
                    <a:pt x="53" y="129"/>
                  </a:lnTo>
                  <a:lnTo>
                    <a:pt x="63" y="116"/>
                  </a:lnTo>
                  <a:lnTo>
                    <a:pt x="74" y="103"/>
                  </a:lnTo>
                  <a:lnTo>
                    <a:pt x="89" y="93"/>
                  </a:lnTo>
                  <a:lnTo>
                    <a:pt x="105" y="80"/>
                  </a:lnTo>
                  <a:lnTo>
                    <a:pt x="118" y="72"/>
                  </a:lnTo>
                  <a:lnTo>
                    <a:pt x="133" y="63"/>
                  </a:lnTo>
                  <a:lnTo>
                    <a:pt x="148" y="55"/>
                  </a:lnTo>
                  <a:lnTo>
                    <a:pt x="164" y="48"/>
                  </a:lnTo>
                  <a:lnTo>
                    <a:pt x="179" y="40"/>
                  </a:lnTo>
                  <a:lnTo>
                    <a:pt x="194" y="34"/>
                  </a:lnTo>
                  <a:lnTo>
                    <a:pt x="211" y="30"/>
                  </a:lnTo>
                  <a:lnTo>
                    <a:pt x="224" y="25"/>
                  </a:lnTo>
                  <a:lnTo>
                    <a:pt x="240" y="21"/>
                  </a:lnTo>
                  <a:lnTo>
                    <a:pt x="251" y="17"/>
                  </a:lnTo>
                  <a:lnTo>
                    <a:pt x="266" y="17"/>
                  </a:lnTo>
                  <a:lnTo>
                    <a:pt x="278" y="13"/>
                  </a:lnTo>
                  <a:lnTo>
                    <a:pt x="289" y="13"/>
                  </a:lnTo>
                  <a:lnTo>
                    <a:pt x="299" y="13"/>
                  </a:lnTo>
                  <a:lnTo>
                    <a:pt x="308" y="13"/>
                  </a:lnTo>
                  <a:lnTo>
                    <a:pt x="316" y="13"/>
                  </a:lnTo>
                  <a:lnTo>
                    <a:pt x="325" y="17"/>
                  </a:lnTo>
                  <a:lnTo>
                    <a:pt x="335" y="19"/>
                  </a:lnTo>
                  <a:lnTo>
                    <a:pt x="346" y="23"/>
                  </a:lnTo>
                  <a:lnTo>
                    <a:pt x="356" y="27"/>
                  </a:lnTo>
                  <a:lnTo>
                    <a:pt x="367" y="30"/>
                  </a:lnTo>
                  <a:lnTo>
                    <a:pt x="378" y="36"/>
                  </a:lnTo>
                  <a:lnTo>
                    <a:pt x="390" y="42"/>
                  </a:lnTo>
                  <a:lnTo>
                    <a:pt x="399" y="48"/>
                  </a:lnTo>
                  <a:lnTo>
                    <a:pt x="411" y="51"/>
                  </a:lnTo>
                  <a:lnTo>
                    <a:pt x="418" y="55"/>
                  </a:lnTo>
                  <a:lnTo>
                    <a:pt x="426" y="61"/>
                  </a:lnTo>
                  <a:lnTo>
                    <a:pt x="432" y="63"/>
                  </a:lnTo>
                  <a:lnTo>
                    <a:pt x="439" y="67"/>
                  </a:lnTo>
                  <a:lnTo>
                    <a:pt x="441" y="68"/>
                  </a:lnTo>
                  <a:lnTo>
                    <a:pt x="443" y="68"/>
                  </a:lnTo>
                  <a:lnTo>
                    <a:pt x="445" y="68"/>
                  </a:lnTo>
                  <a:lnTo>
                    <a:pt x="451" y="68"/>
                  </a:lnTo>
                  <a:lnTo>
                    <a:pt x="456" y="70"/>
                  </a:lnTo>
                  <a:lnTo>
                    <a:pt x="468" y="72"/>
                  </a:lnTo>
                  <a:lnTo>
                    <a:pt x="477" y="74"/>
                  </a:lnTo>
                  <a:lnTo>
                    <a:pt x="487" y="78"/>
                  </a:lnTo>
                  <a:lnTo>
                    <a:pt x="496" y="80"/>
                  </a:lnTo>
                  <a:lnTo>
                    <a:pt x="508" y="86"/>
                  </a:lnTo>
                  <a:lnTo>
                    <a:pt x="515" y="91"/>
                  </a:lnTo>
                  <a:lnTo>
                    <a:pt x="523" y="101"/>
                  </a:lnTo>
                  <a:lnTo>
                    <a:pt x="531" y="110"/>
                  </a:lnTo>
                  <a:lnTo>
                    <a:pt x="540" y="124"/>
                  </a:lnTo>
                  <a:lnTo>
                    <a:pt x="546" y="133"/>
                  </a:lnTo>
                  <a:lnTo>
                    <a:pt x="553" y="143"/>
                  </a:lnTo>
                  <a:lnTo>
                    <a:pt x="557" y="148"/>
                  </a:lnTo>
                  <a:lnTo>
                    <a:pt x="559" y="152"/>
                  </a:lnTo>
                  <a:lnTo>
                    <a:pt x="561" y="154"/>
                  </a:lnTo>
                  <a:lnTo>
                    <a:pt x="563" y="152"/>
                  </a:lnTo>
                  <a:lnTo>
                    <a:pt x="565" y="145"/>
                  </a:lnTo>
                  <a:lnTo>
                    <a:pt x="563" y="139"/>
                  </a:lnTo>
                  <a:lnTo>
                    <a:pt x="561" y="133"/>
                  </a:lnTo>
                  <a:lnTo>
                    <a:pt x="559" y="124"/>
                  </a:lnTo>
                  <a:lnTo>
                    <a:pt x="557" y="116"/>
                  </a:lnTo>
                  <a:lnTo>
                    <a:pt x="551" y="106"/>
                  </a:lnTo>
                  <a:lnTo>
                    <a:pt x="548" y="99"/>
                  </a:lnTo>
                  <a:lnTo>
                    <a:pt x="540" y="89"/>
                  </a:lnTo>
                  <a:lnTo>
                    <a:pt x="531" y="80"/>
                  </a:lnTo>
                  <a:lnTo>
                    <a:pt x="525" y="76"/>
                  </a:lnTo>
                  <a:lnTo>
                    <a:pt x="519" y="72"/>
                  </a:lnTo>
                  <a:lnTo>
                    <a:pt x="512" y="68"/>
                  </a:lnTo>
                  <a:lnTo>
                    <a:pt x="506" y="68"/>
                  </a:lnTo>
                  <a:lnTo>
                    <a:pt x="500" y="65"/>
                  </a:lnTo>
                  <a:lnTo>
                    <a:pt x="493" y="63"/>
                  </a:lnTo>
                  <a:lnTo>
                    <a:pt x="487" y="63"/>
                  </a:lnTo>
                  <a:lnTo>
                    <a:pt x="481" y="63"/>
                  </a:lnTo>
                  <a:lnTo>
                    <a:pt x="470" y="63"/>
                  </a:lnTo>
                  <a:lnTo>
                    <a:pt x="460" y="63"/>
                  </a:lnTo>
                  <a:lnTo>
                    <a:pt x="455" y="63"/>
                  </a:lnTo>
                  <a:lnTo>
                    <a:pt x="453" y="63"/>
                  </a:lnTo>
                  <a:lnTo>
                    <a:pt x="453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3" name="Freeform 935"/>
            <p:cNvSpPr>
              <a:spLocks/>
            </p:cNvSpPr>
            <p:nvPr/>
          </p:nvSpPr>
          <p:spPr bwMode="auto">
            <a:xfrm>
              <a:off x="1787000" y="4605338"/>
              <a:ext cx="141287" cy="66675"/>
            </a:xfrm>
            <a:custGeom>
              <a:avLst/>
              <a:gdLst/>
              <a:ahLst/>
              <a:cxnLst>
                <a:cxn ang="0">
                  <a:pos x="169" y="4"/>
                </a:cxn>
                <a:cxn ang="0">
                  <a:pos x="91" y="25"/>
                </a:cxn>
                <a:cxn ang="0">
                  <a:pos x="87" y="21"/>
                </a:cxn>
                <a:cxn ang="0">
                  <a:pos x="80" y="12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9" y="0"/>
                </a:cxn>
                <a:cxn ang="0">
                  <a:pos x="42" y="0"/>
                </a:cxn>
                <a:cxn ang="0">
                  <a:pos x="34" y="0"/>
                </a:cxn>
                <a:cxn ang="0">
                  <a:pos x="26" y="4"/>
                </a:cxn>
                <a:cxn ang="0">
                  <a:pos x="21" y="6"/>
                </a:cxn>
                <a:cxn ang="0">
                  <a:pos x="15" y="12"/>
                </a:cxn>
                <a:cxn ang="0">
                  <a:pos x="9" y="16"/>
                </a:cxn>
                <a:cxn ang="0">
                  <a:pos x="5" y="23"/>
                </a:cxn>
                <a:cxn ang="0">
                  <a:pos x="2" y="29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0" y="50"/>
                </a:cxn>
                <a:cxn ang="0">
                  <a:pos x="0" y="56"/>
                </a:cxn>
                <a:cxn ang="0">
                  <a:pos x="4" y="61"/>
                </a:cxn>
                <a:cxn ang="0">
                  <a:pos x="7" y="67"/>
                </a:cxn>
                <a:cxn ang="0">
                  <a:pos x="13" y="75"/>
                </a:cxn>
                <a:cxn ang="0">
                  <a:pos x="19" y="78"/>
                </a:cxn>
                <a:cxn ang="0">
                  <a:pos x="26" y="82"/>
                </a:cxn>
                <a:cxn ang="0">
                  <a:pos x="36" y="82"/>
                </a:cxn>
                <a:cxn ang="0">
                  <a:pos x="45" y="84"/>
                </a:cxn>
                <a:cxn ang="0">
                  <a:pos x="51" y="82"/>
                </a:cxn>
                <a:cxn ang="0">
                  <a:pos x="61" y="82"/>
                </a:cxn>
                <a:cxn ang="0">
                  <a:pos x="64" y="82"/>
                </a:cxn>
                <a:cxn ang="0">
                  <a:pos x="66" y="82"/>
                </a:cxn>
                <a:cxn ang="0">
                  <a:pos x="97" y="52"/>
                </a:cxn>
                <a:cxn ang="0">
                  <a:pos x="178" y="31"/>
                </a:cxn>
                <a:cxn ang="0">
                  <a:pos x="169" y="4"/>
                </a:cxn>
                <a:cxn ang="0">
                  <a:pos x="169" y="4"/>
                </a:cxn>
              </a:cxnLst>
              <a:rect l="0" t="0" r="r" b="b"/>
              <a:pathLst>
                <a:path w="178" h="84">
                  <a:moveTo>
                    <a:pt x="169" y="4"/>
                  </a:moveTo>
                  <a:lnTo>
                    <a:pt x="91" y="25"/>
                  </a:lnTo>
                  <a:lnTo>
                    <a:pt x="87" y="21"/>
                  </a:lnTo>
                  <a:lnTo>
                    <a:pt x="80" y="12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21" y="6"/>
                  </a:lnTo>
                  <a:lnTo>
                    <a:pt x="15" y="12"/>
                  </a:lnTo>
                  <a:lnTo>
                    <a:pt x="9" y="16"/>
                  </a:lnTo>
                  <a:lnTo>
                    <a:pt x="5" y="23"/>
                  </a:lnTo>
                  <a:lnTo>
                    <a:pt x="2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4" y="61"/>
                  </a:lnTo>
                  <a:lnTo>
                    <a:pt x="7" y="67"/>
                  </a:lnTo>
                  <a:lnTo>
                    <a:pt x="13" y="75"/>
                  </a:lnTo>
                  <a:lnTo>
                    <a:pt x="19" y="78"/>
                  </a:lnTo>
                  <a:lnTo>
                    <a:pt x="26" y="82"/>
                  </a:lnTo>
                  <a:lnTo>
                    <a:pt x="36" y="82"/>
                  </a:lnTo>
                  <a:lnTo>
                    <a:pt x="45" y="84"/>
                  </a:lnTo>
                  <a:lnTo>
                    <a:pt x="51" y="82"/>
                  </a:lnTo>
                  <a:lnTo>
                    <a:pt x="61" y="82"/>
                  </a:lnTo>
                  <a:lnTo>
                    <a:pt x="64" y="82"/>
                  </a:lnTo>
                  <a:lnTo>
                    <a:pt x="66" y="82"/>
                  </a:lnTo>
                  <a:lnTo>
                    <a:pt x="97" y="52"/>
                  </a:lnTo>
                  <a:lnTo>
                    <a:pt x="178" y="31"/>
                  </a:lnTo>
                  <a:lnTo>
                    <a:pt x="169" y="4"/>
                  </a:lnTo>
                  <a:lnTo>
                    <a:pt x="169" y="4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4" name="Freeform 936"/>
            <p:cNvSpPr>
              <a:spLocks/>
            </p:cNvSpPr>
            <p:nvPr/>
          </p:nvSpPr>
          <p:spPr bwMode="auto">
            <a:xfrm>
              <a:off x="1406000" y="4610101"/>
              <a:ext cx="92075" cy="42863"/>
            </a:xfrm>
            <a:custGeom>
              <a:avLst/>
              <a:gdLst/>
              <a:ahLst/>
              <a:cxnLst>
                <a:cxn ang="0">
                  <a:pos x="1" y="13"/>
                </a:cxn>
                <a:cxn ang="0">
                  <a:pos x="3" y="19"/>
                </a:cxn>
                <a:cxn ang="0">
                  <a:pos x="9" y="23"/>
                </a:cxn>
                <a:cxn ang="0">
                  <a:pos x="17" y="29"/>
                </a:cxn>
                <a:cxn ang="0">
                  <a:pos x="22" y="34"/>
                </a:cxn>
                <a:cxn ang="0">
                  <a:pos x="34" y="40"/>
                </a:cxn>
                <a:cxn ang="0">
                  <a:pos x="43" y="44"/>
                </a:cxn>
                <a:cxn ang="0">
                  <a:pos x="55" y="44"/>
                </a:cxn>
                <a:cxn ang="0">
                  <a:pos x="64" y="40"/>
                </a:cxn>
                <a:cxn ang="0">
                  <a:pos x="76" y="34"/>
                </a:cxn>
                <a:cxn ang="0">
                  <a:pos x="85" y="29"/>
                </a:cxn>
                <a:cxn ang="0">
                  <a:pos x="97" y="21"/>
                </a:cxn>
                <a:cxn ang="0">
                  <a:pos x="102" y="13"/>
                </a:cxn>
                <a:cxn ang="0">
                  <a:pos x="108" y="6"/>
                </a:cxn>
                <a:cxn ang="0">
                  <a:pos x="112" y="2"/>
                </a:cxn>
                <a:cxn ang="0">
                  <a:pos x="114" y="0"/>
                </a:cxn>
                <a:cxn ang="0">
                  <a:pos x="114" y="2"/>
                </a:cxn>
                <a:cxn ang="0">
                  <a:pos x="116" y="8"/>
                </a:cxn>
                <a:cxn ang="0">
                  <a:pos x="114" y="15"/>
                </a:cxn>
                <a:cxn ang="0">
                  <a:pos x="108" y="29"/>
                </a:cxn>
                <a:cxn ang="0">
                  <a:pos x="98" y="38"/>
                </a:cxn>
                <a:cxn ang="0">
                  <a:pos x="95" y="46"/>
                </a:cxn>
                <a:cxn ang="0">
                  <a:pos x="89" y="50"/>
                </a:cxn>
                <a:cxn ang="0">
                  <a:pos x="85" y="51"/>
                </a:cxn>
                <a:cxn ang="0">
                  <a:pos x="77" y="53"/>
                </a:cxn>
                <a:cxn ang="0">
                  <a:pos x="68" y="55"/>
                </a:cxn>
                <a:cxn ang="0">
                  <a:pos x="60" y="55"/>
                </a:cxn>
                <a:cxn ang="0">
                  <a:pos x="55" y="55"/>
                </a:cxn>
                <a:cxn ang="0">
                  <a:pos x="49" y="53"/>
                </a:cxn>
                <a:cxn ang="0">
                  <a:pos x="43" y="53"/>
                </a:cxn>
                <a:cxn ang="0">
                  <a:pos x="34" y="48"/>
                </a:cxn>
                <a:cxn ang="0">
                  <a:pos x="26" y="44"/>
                </a:cxn>
                <a:cxn ang="0">
                  <a:pos x="19" y="38"/>
                </a:cxn>
                <a:cxn ang="0">
                  <a:pos x="13" y="34"/>
                </a:cxn>
                <a:cxn ang="0">
                  <a:pos x="5" y="29"/>
                </a:cxn>
                <a:cxn ang="0">
                  <a:pos x="0" y="23"/>
                </a:cxn>
                <a:cxn ang="0">
                  <a:pos x="1" y="13"/>
                </a:cxn>
                <a:cxn ang="0">
                  <a:pos x="1" y="13"/>
                </a:cxn>
              </a:cxnLst>
              <a:rect l="0" t="0" r="r" b="b"/>
              <a:pathLst>
                <a:path w="116" h="55">
                  <a:moveTo>
                    <a:pt x="1" y="13"/>
                  </a:moveTo>
                  <a:lnTo>
                    <a:pt x="3" y="19"/>
                  </a:lnTo>
                  <a:lnTo>
                    <a:pt x="9" y="23"/>
                  </a:lnTo>
                  <a:lnTo>
                    <a:pt x="17" y="29"/>
                  </a:lnTo>
                  <a:lnTo>
                    <a:pt x="22" y="34"/>
                  </a:lnTo>
                  <a:lnTo>
                    <a:pt x="34" y="40"/>
                  </a:lnTo>
                  <a:lnTo>
                    <a:pt x="43" y="44"/>
                  </a:lnTo>
                  <a:lnTo>
                    <a:pt x="55" y="44"/>
                  </a:lnTo>
                  <a:lnTo>
                    <a:pt x="64" y="40"/>
                  </a:lnTo>
                  <a:lnTo>
                    <a:pt x="76" y="34"/>
                  </a:lnTo>
                  <a:lnTo>
                    <a:pt x="85" y="29"/>
                  </a:lnTo>
                  <a:lnTo>
                    <a:pt x="97" y="21"/>
                  </a:lnTo>
                  <a:lnTo>
                    <a:pt x="102" y="13"/>
                  </a:lnTo>
                  <a:lnTo>
                    <a:pt x="108" y="6"/>
                  </a:lnTo>
                  <a:lnTo>
                    <a:pt x="112" y="2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8"/>
                  </a:lnTo>
                  <a:lnTo>
                    <a:pt x="114" y="15"/>
                  </a:lnTo>
                  <a:lnTo>
                    <a:pt x="108" y="29"/>
                  </a:lnTo>
                  <a:lnTo>
                    <a:pt x="98" y="38"/>
                  </a:lnTo>
                  <a:lnTo>
                    <a:pt x="95" y="46"/>
                  </a:lnTo>
                  <a:lnTo>
                    <a:pt x="89" y="50"/>
                  </a:lnTo>
                  <a:lnTo>
                    <a:pt x="85" y="51"/>
                  </a:lnTo>
                  <a:lnTo>
                    <a:pt x="77" y="53"/>
                  </a:lnTo>
                  <a:lnTo>
                    <a:pt x="68" y="55"/>
                  </a:lnTo>
                  <a:lnTo>
                    <a:pt x="60" y="55"/>
                  </a:lnTo>
                  <a:lnTo>
                    <a:pt x="55" y="55"/>
                  </a:lnTo>
                  <a:lnTo>
                    <a:pt x="49" y="53"/>
                  </a:lnTo>
                  <a:lnTo>
                    <a:pt x="43" y="53"/>
                  </a:lnTo>
                  <a:lnTo>
                    <a:pt x="34" y="48"/>
                  </a:lnTo>
                  <a:lnTo>
                    <a:pt x="26" y="44"/>
                  </a:lnTo>
                  <a:lnTo>
                    <a:pt x="19" y="38"/>
                  </a:lnTo>
                  <a:lnTo>
                    <a:pt x="13" y="34"/>
                  </a:lnTo>
                  <a:lnTo>
                    <a:pt x="5" y="29"/>
                  </a:lnTo>
                  <a:lnTo>
                    <a:pt x="0" y="23"/>
                  </a:ln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5" name="Freeform 937"/>
            <p:cNvSpPr>
              <a:spLocks/>
            </p:cNvSpPr>
            <p:nvPr/>
          </p:nvSpPr>
          <p:spPr bwMode="auto">
            <a:xfrm>
              <a:off x="1459975" y="4549776"/>
              <a:ext cx="85725" cy="182563"/>
            </a:xfrm>
            <a:custGeom>
              <a:avLst/>
              <a:gdLst/>
              <a:ahLst/>
              <a:cxnLst>
                <a:cxn ang="0">
                  <a:pos x="13" y="19"/>
                </a:cxn>
                <a:cxn ang="0">
                  <a:pos x="23" y="25"/>
                </a:cxn>
                <a:cxn ang="0">
                  <a:pos x="30" y="38"/>
                </a:cxn>
                <a:cxn ang="0">
                  <a:pos x="38" y="53"/>
                </a:cxn>
                <a:cxn ang="0">
                  <a:pos x="48" y="68"/>
                </a:cxn>
                <a:cxn ang="0">
                  <a:pos x="59" y="84"/>
                </a:cxn>
                <a:cxn ang="0">
                  <a:pos x="70" y="97"/>
                </a:cxn>
                <a:cxn ang="0">
                  <a:pos x="84" y="106"/>
                </a:cxn>
                <a:cxn ang="0">
                  <a:pos x="97" y="154"/>
                </a:cxn>
                <a:cxn ang="0">
                  <a:pos x="86" y="160"/>
                </a:cxn>
                <a:cxn ang="0">
                  <a:pos x="65" y="175"/>
                </a:cxn>
                <a:cxn ang="0">
                  <a:pos x="49" y="184"/>
                </a:cxn>
                <a:cxn ang="0">
                  <a:pos x="36" y="198"/>
                </a:cxn>
                <a:cxn ang="0">
                  <a:pos x="23" y="209"/>
                </a:cxn>
                <a:cxn ang="0">
                  <a:pos x="13" y="222"/>
                </a:cxn>
                <a:cxn ang="0">
                  <a:pos x="23" y="224"/>
                </a:cxn>
                <a:cxn ang="0">
                  <a:pos x="34" y="213"/>
                </a:cxn>
                <a:cxn ang="0">
                  <a:pos x="46" y="203"/>
                </a:cxn>
                <a:cxn ang="0">
                  <a:pos x="61" y="190"/>
                </a:cxn>
                <a:cxn ang="0">
                  <a:pos x="74" y="179"/>
                </a:cxn>
                <a:cxn ang="0">
                  <a:pos x="89" y="169"/>
                </a:cxn>
                <a:cxn ang="0">
                  <a:pos x="101" y="164"/>
                </a:cxn>
                <a:cxn ang="0">
                  <a:pos x="105" y="108"/>
                </a:cxn>
                <a:cxn ang="0">
                  <a:pos x="93" y="99"/>
                </a:cxn>
                <a:cxn ang="0">
                  <a:pos x="70" y="78"/>
                </a:cxn>
                <a:cxn ang="0">
                  <a:pos x="57" y="63"/>
                </a:cxn>
                <a:cxn ang="0">
                  <a:pos x="46" y="49"/>
                </a:cxn>
                <a:cxn ang="0">
                  <a:pos x="36" y="34"/>
                </a:cxn>
                <a:cxn ang="0">
                  <a:pos x="34" y="19"/>
                </a:cxn>
                <a:cxn ang="0">
                  <a:pos x="36" y="11"/>
                </a:cxn>
                <a:cxn ang="0">
                  <a:pos x="17" y="9"/>
                </a:cxn>
                <a:cxn ang="0">
                  <a:pos x="9" y="2"/>
                </a:cxn>
                <a:cxn ang="0">
                  <a:pos x="0" y="9"/>
                </a:cxn>
              </a:cxnLst>
              <a:rect l="0" t="0" r="r" b="b"/>
              <a:pathLst>
                <a:path w="106" h="228">
                  <a:moveTo>
                    <a:pt x="0" y="9"/>
                  </a:moveTo>
                  <a:lnTo>
                    <a:pt x="13" y="19"/>
                  </a:lnTo>
                  <a:lnTo>
                    <a:pt x="23" y="23"/>
                  </a:lnTo>
                  <a:lnTo>
                    <a:pt x="23" y="25"/>
                  </a:lnTo>
                  <a:lnTo>
                    <a:pt x="29" y="34"/>
                  </a:lnTo>
                  <a:lnTo>
                    <a:pt x="30" y="38"/>
                  </a:lnTo>
                  <a:lnTo>
                    <a:pt x="34" y="46"/>
                  </a:lnTo>
                  <a:lnTo>
                    <a:pt x="38" y="53"/>
                  </a:lnTo>
                  <a:lnTo>
                    <a:pt x="44" y="63"/>
                  </a:lnTo>
                  <a:lnTo>
                    <a:pt x="48" y="68"/>
                  </a:lnTo>
                  <a:lnTo>
                    <a:pt x="53" y="76"/>
                  </a:lnTo>
                  <a:lnTo>
                    <a:pt x="59" y="84"/>
                  </a:lnTo>
                  <a:lnTo>
                    <a:pt x="65" y="91"/>
                  </a:lnTo>
                  <a:lnTo>
                    <a:pt x="70" y="97"/>
                  </a:lnTo>
                  <a:lnTo>
                    <a:pt x="78" y="103"/>
                  </a:lnTo>
                  <a:lnTo>
                    <a:pt x="84" y="106"/>
                  </a:lnTo>
                  <a:lnTo>
                    <a:pt x="91" y="110"/>
                  </a:lnTo>
                  <a:lnTo>
                    <a:pt x="97" y="154"/>
                  </a:lnTo>
                  <a:lnTo>
                    <a:pt x="93" y="154"/>
                  </a:lnTo>
                  <a:lnTo>
                    <a:pt x="86" y="160"/>
                  </a:lnTo>
                  <a:lnTo>
                    <a:pt x="76" y="165"/>
                  </a:lnTo>
                  <a:lnTo>
                    <a:pt x="65" y="175"/>
                  </a:lnTo>
                  <a:lnTo>
                    <a:pt x="57" y="179"/>
                  </a:lnTo>
                  <a:lnTo>
                    <a:pt x="49" y="184"/>
                  </a:lnTo>
                  <a:lnTo>
                    <a:pt x="44" y="190"/>
                  </a:lnTo>
                  <a:lnTo>
                    <a:pt x="36" y="198"/>
                  </a:lnTo>
                  <a:lnTo>
                    <a:pt x="29" y="203"/>
                  </a:lnTo>
                  <a:lnTo>
                    <a:pt x="23" y="209"/>
                  </a:lnTo>
                  <a:lnTo>
                    <a:pt x="17" y="215"/>
                  </a:lnTo>
                  <a:lnTo>
                    <a:pt x="13" y="222"/>
                  </a:lnTo>
                  <a:lnTo>
                    <a:pt x="21" y="228"/>
                  </a:lnTo>
                  <a:lnTo>
                    <a:pt x="23" y="224"/>
                  </a:lnTo>
                  <a:lnTo>
                    <a:pt x="30" y="219"/>
                  </a:lnTo>
                  <a:lnTo>
                    <a:pt x="34" y="213"/>
                  </a:lnTo>
                  <a:lnTo>
                    <a:pt x="40" y="209"/>
                  </a:lnTo>
                  <a:lnTo>
                    <a:pt x="46" y="203"/>
                  </a:lnTo>
                  <a:lnTo>
                    <a:pt x="53" y="198"/>
                  </a:lnTo>
                  <a:lnTo>
                    <a:pt x="61" y="190"/>
                  </a:lnTo>
                  <a:lnTo>
                    <a:pt x="67" y="184"/>
                  </a:lnTo>
                  <a:lnTo>
                    <a:pt x="74" y="179"/>
                  </a:lnTo>
                  <a:lnTo>
                    <a:pt x="82" y="175"/>
                  </a:lnTo>
                  <a:lnTo>
                    <a:pt x="89" y="169"/>
                  </a:lnTo>
                  <a:lnTo>
                    <a:pt x="95" y="165"/>
                  </a:lnTo>
                  <a:lnTo>
                    <a:pt x="101" y="164"/>
                  </a:lnTo>
                  <a:lnTo>
                    <a:pt x="106" y="164"/>
                  </a:lnTo>
                  <a:lnTo>
                    <a:pt x="105" y="108"/>
                  </a:lnTo>
                  <a:lnTo>
                    <a:pt x="101" y="105"/>
                  </a:lnTo>
                  <a:lnTo>
                    <a:pt x="93" y="99"/>
                  </a:lnTo>
                  <a:lnTo>
                    <a:pt x="82" y="89"/>
                  </a:lnTo>
                  <a:lnTo>
                    <a:pt x="70" y="78"/>
                  </a:lnTo>
                  <a:lnTo>
                    <a:pt x="63" y="70"/>
                  </a:lnTo>
                  <a:lnTo>
                    <a:pt x="57" y="63"/>
                  </a:lnTo>
                  <a:lnTo>
                    <a:pt x="49" y="55"/>
                  </a:lnTo>
                  <a:lnTo>
                    <a:pt x="46" y="49"/>
                  </a:lnTo>
                  <a:lnTo>
                    <a:pt x="40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4" y="19"/>
                  </a:lnTo>
                  <a:lnTo>
                    <a:pt x="42" y="9"/>
                  </a:lnTo>
                  <a:lnTo>
                    <a:pt x="36" y="11"/>
                  </a:lnTo>
                  <a:lnTo>
                    <a:pt x="25" y="13"/>
                  </a:lnTo>
                  <a:lnTo>
                    <a:pt x="17" y="9"/>
                  </a:lnTo>
                  <a:lnTo>
                    <a:pt x="11" y="6"/>
                  </a:lnTo>
                  <a:lnTo>
                    <a:pt x="9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6" name="Freeform 938"/>
            <p:cNvSpPr>
              <a:spLocks/>
            </p:cNvSpPr>
            <p:nvPr/>
          </p:nvSpPr>
          <p:spPr bwMode="auto">
            <a:xfrm>
              <a:off x="1552050" y="4257676"/>
              <a:ext cx="171450" cy="439738"/>
            </a:xfrm>
            <a:custGeom>
              <a:avLst/>
              <a:gdLst/>
              <a:ahLst/>
              <a:cxnLst>
                <a:cxn ang="0">
                  <a:pos x="162" y="80"/>
                </a:cxn>
                <a:cxn ang="0">
                  <a:pos x="179" y="65"/>
                </a:cxn>
                <a:cxn ang="0">
                  <a:pos x="192" y="51"/>
                </a:cxn>
                <a:cxn ang="0">
                  <a:pos x="200" y="32"/>
                </a:cxn>
                <a:cxn ang="0">
                  <a:pos x="203" y="17"/>
                </a:cxn>
                <a:cxn ang="0">
                  <a:pos x="203" y="2"/>
                </a:cxn>
                <a:cxn ang="0">
                  <a:pos x="205" y="2"/>
                </a:cxn>
                <a:cxn ang="0">
                  <a:pos x="213" y="19"/>
                </a:cxn>
                <a:cxn ang="0">
                  <a:pos x="215" y="34"/>
                </a:cxn>
                <a:cxn ang="0">
                  <a:pos x="207" y="49"/>
                </a:cxn>
                <a:cxn ang="0">
                  <a:pos x="198" y="65"/>
                </a:cxn>
                <a:cxn ang="0">
                  <a:pos x="186" y="80"/>
                </a:cxn>
                <a:cxn ang="0">
                  <a:pos x="184" y="88"/>
                </a:cxn>
                <a:cxn ang="0">
                  <a:pos x="186" y="99"/>
                </a:cxn>
                <a:cxn ang="0">
                  <a:pos x="190" y="120"/>
                </a:cxn>
                <a:cxn ang="0">
                  <a:pos x="194" y="146"/>
                </a:cxn>
                <a:cxn ang="0">
                  <a:pos x="194" y="177"/>
                </a:cxn>
                <a:cxn ang="0">
                  <a:pos x="192" y="217"/>
                </a:cxn>
                <a:cxn ang="0">
                  <a:pos x="184" y="257"/>
                </a:cxn>
                <a:cxn ang="0">
                  <a:pos x="175" y="304"/>
                </a:cxn>
                <a:cxn ang="0">
                  <a:pos x="158" y="348"/>
                </a:cxn>
                <a:cxn ang="0">
                  <a:pos x="143" y="384"/>
                </a:cxn>
                <a:cxn ang="0">
                  <a:pos x="125" y="413"/>
                </a:cxn>
                <a:cxn ang="0">
                  <a:pos x="112" y="437"/>
                </a:cxn>
                <a:cxn ang="0">
                  <a:pos x="99" y="455"/>
                </a:cxn>
                <a:cxn ang="0">
                  <a:pos x="89" y="468"/>
                </a:cxn>
                <a:cxn ang="0">
                  <a:pos x="80" y="477"/>
                </a:cxn>
                <a:cxn ang="0">
                  <a:pos x="87" y="553"/>
                </a:cxn>
                <a:cxn ang="0">
                  <a:pos x="82" y="548"/>
                </a:cxn>
                <a:cxn ang="0">
                  <a:pos x="74" y="531"/>
                </a:cxn>
                <a:cxn ang="0">
                  <a:pos x="68" y="513"/>
                </a:cxn>
                <a:cxn ang="0">
                  <a:pos x="67" y="498"/>
                </a:cxn>
                <a:cxn ang="0">
                  <a:pos x="67" y="487"/>
                </a:cxn>
                <a:cxn ang="0">
                  <a:pos x="59" y="489"/>
                </a:cxn>
                <a:cxn ang="0">
                  <a:pos x="44" y="493"/>
                </a:cxn>
                <a:cxn ang="0">
                  <a:pos x="23" y="493"/>
                </a:cxn>
                <a:cxn ang="0">
                  <a:pos x="2" y="493"/>
                </a:cxn>
                <a:cxn ang="0">
                  <a:pos x="0" y="487"/>
                </a:cxn>
                <a:cxn ang="0">
                  <a:pos x="4" y="483"/>
                </a:cxn>
                <a:cxn ang="0">
                  <a:pos x="13" y="483"/>
                </a:cxn>
                <a:cxn ang="0">
                  <a:pos x="32" y="483"/>
                </a:cxn>
                <a:cxn ang="0">
                  <a:pos x="53" y="479"/>
                </a:cxn>
                <a:cxn ang="0">
                  <a:pos x="76" y="466"/>
                </a:cxn>
                <a:cxn ang="0">
                  <a:pos x="86" y="453"/>
                </a:cxn>
                <a:cxn ang="0">
                  <a:pos x="99" y="437"/>
                </a:cxn>
                <a:cxn ang="0">
                  <a:pos x="110" y="418"/>
                </a:cxn>
                <a:cxn ang="0">
                  <a:pos x="124" y="397"/>
                </a:cxn>
                <a:cxn ang="0">
                  <a:pos x="135" y="373"/>
                </a:cxn>
                <a:cxn ang="0">
                  <a:pos x="146" y="344"/>
                </a:cxn>
                <a:cxn ang="0">
                  <a:pos x="156" y="318"/>
                </a:cxn>
                <a:cxn ang="0">
                  <a:pos x="164" y="287"/>
                </a:cxn>
                <a:cxn ang="0">
                  <a:pos x="169" y="255"/>
                </a:cxn>
                <a:cxn ang="0">
                  <a:pos x="173" y="226"/>
                </a:cxn>
                <a:cxn ang="0">
                  <a:pos x="175" y="198"/>
                </a:cxn>
                <a:cxn ang="0">
                  <a:pos x="179" y="171"/>
                </a:cxn>
                <a:cxn ang="0">
                  <a:pos x="179" y="145"/>
                </a:cxn>
                <a:cxn ang="0">
                  <a:pos x="179" y="124"/>
                </a:cxn>
                <a:cxn ang="0">
                  <a:pos x="177" y="105"/>
                </a:cxn>
                <a:cxn ang="0">
                  <a:pos x="175" y="89"/>
                </a:cxn>
                <a:cxn ang="0">
                  <a:pos x="160" y="93"/>
                </a:cxn>
                <a:cxn ang="0">
                  <a:pos x="156" y="84"/>
                </a:cxn>
              </a:cxnLst>
              <a:rect l="0" t="0" r="r" b="b"/>
              <a:pathLst>
                <a:path w="215" h="553">
                  <a:moveTo>
                    <a:pt x="156" y="84"/>
                  </a:moveTo>
                  <a:lnTo>
                    <a:pt x="162" y="80"/>
                  </a:lnTo>
                  <a:lnTo>
                    <a:pt x="173" y="72"/>
                  </a:lnTo>
                  <a:lnTo>
                    <a:pt x="179" y="65"/>
                  </a:lnTo>
                  <a:lnTo>
                    <a:pt x="186" y="59"/>
                  </a:lnTo>
                  <a:lnTo>
                    <a:pt x="192" y="51"/>
                  </a:lnTo>
                  <a:lnTo>
                    <a:pt x="196" y="44"/>
                  </a:lnTo>
                  <a:lnTo>
                    <a:pt x="200" y="32"/>
                  </a:lnTo>
                  <a:lnTo>
                    <a:pt x="202" y="25"/>
                  </a:lnTo>
                  <a:lnTo>
                    <a:pt x="203" y="17"/>
                  </a:lnTo>
                  <a:lnTo>
                    <a:pt x="203" y="10"/>
                  </a:lnTo>
                  <a:lnTo>
                    <a:pt x="203" y="2"/>
                  </a:lnTo>
                  <a:lnTo>
                    <a:pt x="203" y="0"/>
                  </a:lnTo>
                  <a:lnTo>
                    <a:pt x="205" y="2"/>
                  </a:lnTo>
                  <a:lnTo>
                    <a:pt x="211" y="13"/>
                  </a:lnTo>
                  <a:lnTo>
                    <a:pt x="213" y="19"/>
                  </a:lnTo>
                  <a:lnTo>
                    <a:pt x="215" y="27"/>
                  </a:lnTo>
                  <a:lnTo>
                    <a:pt x="215" y="34"/>
                  </a:lnTo>
                  <a:lnTo>
                    <a:pt x="213" y="44"/>
                  </a:lnTo>
                  <a:lnTo>
                    <a:pt x="207" y="49"/>
                  </a:lnTo>
                  <a:lnTo>
                    <a:pt x="203" y="59"/>
                  </a:lnTo>
                  <a:lnTo>
                    <a:pt x="198" y="65"/>
                  </a:lnTo>
                  <a:lnTo>
                    <a:pt x="194" y="72"/>
                  </a:lnTo>
                  <a:lnTo>
                    <a:pt x="186" y="80"/>
                  </a:lnTo>
                  <a:lnTo>
                    <a:pt x="184" y="84"/>
                  </a:lnTo>
                  <a:lnTo>
                    <a:pt x="184" y="88"/>
                  </a:lnTo>
                  <a:lnTo>
                    <a:pt x="184" y="91"/>
                  </a:lnTo>
                  <a:lnTo>
                    <a:pt x="186" y="99"/>
                  </a:lnTo>
                  <a:lnTo>
                    <a:pt x="188" y="108"/>
                  </a:lnTo>
                  <a:lnTo>
                    <a:pt x="190" y="120"/>
                  </a:lnTo>
                  <a:lnTo>
                    <a:pt x="192" y="131"/>
                  </a:lnTo>
                  <a:lnTo>
                    <a:pt x="194" y="146"/>
                  </a:lnTo>
                  <a:lnTo>
                    <a:pt x="194" y="160"/>
                  </a:lnTo>
                  <a:lnTo>
                    <a:pt x="194" y="177"/>
                  </a:lnTo>
                  <a:lnTo>
                    <a:pt x="194" y="194"/>
                  </a:lnTo>
                  <a:lnTo>
                    <a:pt x="192" y="217"/>
                  </a:lnTo>
                  <a:lnTo>
                    <a:pt x="188" y="236"/>
                  </a:lnTo>
                  <a:lnTo>
                    <a:pt x="184" y="257"/>
                  </a:lnTo>
                  <a:lnTo>
                    <a:pt x="181" y="280"/>
                  </a:lnTo>
                  <a:lnTo>
                    <a:pt x="175" y="304"/>
                  </a:lnTo>
                  <a:lnTo>
                    <a:pt x="165" y="325"/>
                  </a:lnTo>
                  <a:lnTo>
                    <a:pt x="158" y="348"/>
                  </a:lnTo>
                  <a:lnTo>
                    <a:pt x="150" y="365"/>
                  </a:lnTo>
                  <a:lnTo>
                    <a:pt x="143" y="384"/>
                  </a:lnTo>
                  <a:lnTo>
                    <a:pt x="135" y="399"/>
                  </a:lnTo>
                  <a:lnTo>
                    <a:pt x="125" y="413"/>
                  </a:lnTo>
                  <a:lnTo>
                    <a:pt x="120" y="426"/>
                  </a:lnTo>
                  <a:lnTo>
                    <a:pt x="112" y="437"/>
                  </a:lnTo>
                  <a:lnTo>
                    <a:pt x="105" y="447"/>
                  </a:lnTo>
                  <a:lnTo>
                    <a:pt x="99" y="455"/>
                  </a:lnTo>
                  <a:lnTo>
                    <a:pt x="93" y="460"/>
                  </a:lnTo>
                  <a:lnTo>
                    <a:pt x="89" y="468"/>
                  </a:lnTo>
                  <a:lnTo>
                    <a:pt x="82" y="474"/>
                  </a:lnTo>
                  <a:lnTo>
                    <a:pt x="80" y="477"/>
                  </a:lnTo>
                  <a:lnTo>
                    <a:pt x="89" y="553"/>
                  </a:lnTo>
                  <a:lnTo>
                    <a:pt x="87" y="553"/>
                  </a:lnTo>
                  <a:lnTo>
                    <a:pt x="86" y="552"/>
                  </a:lnTo>
                  <a:lnTo>
                    <a:pt x="82" y="548"/>
                  </a:lnTo>
                  <a:lnTo>
                    <a:pt x="76" y="538"/>
                  </a:lnTo>
                  <a:lnTo>
                    <a:pt x="74" y="531"/>
                  </a:lnTo>
                  <a:lnTo>
                    <a:pt x="70" y="523"/>
                  </a:lnTo>
                  <a:lnTo>
                    <a:pt x="68" y="513"/>
                  </a:lnTo>
                  <a:lnTo>
                    <a:pt x="68" y="506"/>
                  </a:lnTo>
                  <a:lnTo>
                    <a:pt x="67" y="498"/>
                  </a:lnTo>
                  <a:lnTo>
                    <a:pt x="67" y="493"/>
                  </a:lnTo>
                  <a:lnTo>
                    <a:pt x="67" y="487"/>
                  </a:lnTo>
                  <a:lnTo>
                    <a:pt x="65" y="487"/>
                  </a:lnTo>
                  <a:lnTo>
                    <a:pt x="59" y="489"/>
                  </a:lnTo>
                  <a:lnTo>
                    <a:pt x="51" y="489"/>
                  </a:lnTo>
                  <a:lnTo>
                    <a:pt x="44" y="493"/>
                  </a:lnTo>
                  <a:lnTo>
                    <a:pt x="32" y="493"/>
                  </a:lnTo>
                  <a:lnTo>
                    <a:pt x="23" y="493"/>
                  </a:lnTo>
                  <a:lnTo>
                    <a:pt x="11" y="493"/>
                  </a:lnTo>
                  <a:lnTo>
                    <a:pt x="2" y="493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0" y="483"/>
                  </a:lnTo>
                  <a:lnTo>
                    <a:pt x="4" y="483"/>
                  </a:lnTo>
                  <a:lnTo>
                    <a:pt x="6" y="483"/>
                  </a:lnTo>
                  <a:lnTo>
                    <a:pt x="13" y="483"/>
                  </a:lnTo>
                  <a:lnTo>
                    <a:pt x="23" y="483"/>
                  </a:lnTo>
                  <a:lnTo>
                    <a:pt x="32" y="483"/>
                  </a:lnTo>
                  <a:lnTo>
                    <a:pt x="44" y="483"/>
                  </a:lnTo>
                  <a:lnTo>
                    <a:pt x="53" y="479"/>
                  </a:lnTo>
                  <a:lnTo>
                    <a:pt x="65" y="474"/>
                  </a:lnTo>
                  <a:lnTo>
                    <a:pt x="76" y="466"/>
                  </a:lnTo>
                  <a:lnTo>
                    <a:pt x="80" y="458"/>
                  </a:lnTo>
                  <a:lnTo>
                    <a:pt x="86" y="453"/>
                  </a:lnTo>
                  <a:lnTo>
                    <a:pt x="91" y="445"/>
                  </a:lnTo>
                  <a:lnTo>
                    <a:pt x="99" y="437"/>
                  </a:lnTo>
                  <a:lnTo>
                    <a:pt x="105" y="428"/>
                  </a:lnTo>
                  <a:lnTo>
                    <a:pt x="110" y="418"/>
                  </a:lnTo>
                  <a:lnTo>
                    <a:pt x="116" y="407"/>
                  </a:lnTo>
                  <a:lnTo>
                    <a:pt x="124" y="397"/>
                  </a:lnTo>
                  <a:lnTo>
                    <a:pt x="129" y="384"/>
                  </a:lnTo>
                  <a:lnTo>
                    <a:pt x="135" y="373"/>
                  </a:lnTo>
                  <a:lnTo>
                    <a:pt x="141" y="358"/>
                  </a:lnTo>
                  <a:lnTo>
                    <a:pt x="146" y="344"/>
                  </a:lnTo>
                  <a:lnTo>
                    <a:pt x="150" y="331"/>
                  </a:lnTo>
                  <a:lnTo>
                    <a:pt x="156" y="318"/>
                  </a:lnTo>
                  <a:lnTo>
                    <a:pt x="160" y="302"/>
                  </a:lnTo>
                  <a:lnTo>
                    <a:pt x="164" y="287"/>
                  </a:lnTo>
                  <a:lnTo>
                    <a:pt x="165" y="272"/>
                  </a:lnTo>
                  <a:lnTo>
                    <a:pt x="169" y="255"/>
                  </a:lnTo>
                  <a:lnTo>
                    <a:pt x="171" y="242"/>
                  </a:lnTo>
                  <a:lnTo>
                    <a:pt x="173" y="226"/>
                  </a:lnTo>
                  <a:lnTo>
                    <a:pt x="175" y="213"/>
                  </a:lnTo>
                  <a:lnTo>
                    <a:pt x="175" y="198"/>
                  </a:lnTo>
                  <a:lnTo>
                    <a:pt x="177" y="184"/>
                  </a:lnTo>
                  <a:lnTo>
                    <a:pt x="179" y="171"/>
                  </a:lnTo>
                  <a:lnTo>
                    <a:pt x="179" y="158"/>
                  </a:lnTo>
                  <a:lnTo>
                    <a:pt x="179" y="145"/>
                  </a:lnTo>
                  <a:lnTo>
                    <a:pt x="179" y="135"/>
                  </a:lnTo>
                  <a:lnTo>
                    <a:pt x="179" y="124"/>
                  </a:lnTo>
                  <a:lnTo>
                    <a:pt x="179" y="114"/>
                  </a:lnTo>
                  <a:lnTo>
                    <a:pt x="177" y="105"/>
                  </a:lnTo>
                  <a:lnTo>
                    <a:pt x="175" y="97"/>
                  </a:lnTo>
                  <a:lnTo>
                    <a:pt x="175" y="89"/>
                  </a:lnTo>
                  <a:lnTo>
                    <a:pt x="169" y="91"/>
                  </a:lnTo>
                  <a:lnTo>
                    <a:pt x="160" y="93"/>
                  </a:lnTo>
                  <a:lnTo>
                    <a:pt x="154" y="88"/>
                  </a:lnTo>
                  <a:lnTo>
                    <a:pt x="156" y="84"/>
                  </a:lnTo>
                  <a:lnTo>
                    <a:pt x="156" y="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7" name="Freeform 939"/>
            <p:cNvSpPr>
              <a:spLocks/>
            </p:cNvSpPr>
            <p:nvPr/>
          </p:nvSpPr>
          <p:spPr bwMode="auto">
            <a:xfrm>
              <a:off x="1644125" y="4502151"/>
              <a:ext cx="107950" cy="1079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50" y="46"/>
                </a:cxn>
                <a:cxn ang="0">
                  <a:pos x="59" y="50"/>
                </a:cxn>
                <a:cxn ang="0">
                  <a:pos x="74" y="50"/>
                </a:cxn>
                <a:cxn ang="0">
                  <a:pos x="91" y="48"/>
                </a:cxn>
                <a:cxn ang="0">
                  <a:pos x="105" y="44"/>
                </a:cxn>
                <a:cxn ang="0">
                  <a:pos x="114" y="36"/>
                </a:cxn>
                <a:cxn ang="0">
                  <a:pos x="114" y="21"/>
                </a:cxn>
                <a:cxn ang="0">
                  <a:pos x="99" y="10"/>
                </a:cxn>
                <a:cxn ang="0">
                  <a:pos x="95" y="6"/>
                </a:cxn>
                <a:cxn ang="0">
                  <a:pos x="101" y="0"/>
                </a:cxn>
                <a:cxn ang="0">
                  <a:pos x="110" y="4"/>
                </a:cxn>
                <a:cxn ang="0">
                  <a:pos x="122" y="15"/>
                </a:cxn>
                <a:cxn ang="0">
                  <a:pos x="135" y="32"/>
                </a:cxn>
                <a:cxn ang="0">
                  <a:pos x="137" y="51"/>
                </a:cxn>
                <a:cxn ang="0">
                  <a:pos x="135" y="65"/>
                </a:cxn>
                <a:cxn ang="0">
                  <a:pos x="129" y="80"/>
                </a:cxn>
                <a:cxn ang="0">
                  <a:pos x="120" y="93"/>
                </a:cxn>
                <a:cxn ang="0">
                  <a:pos x="103" y="110"/>
                </a:cxn>
                <a:cxn ang="0">
                  <a:pos x="86" y="122"/>
                </a:cxn>
                <a:cxn ang="0">
                  <a:pos x="72" y="128"/>
                </a:cxn>
                <a:cxn ang="0">
                  <a:pos x="57" y="133"/>
                </a:cxn>
                <a:cxn ang="0">
                  <a:pos x="40" y="135"/>
                </a:cxn>
                <a:cxn ang="0">
                  <a:pos x="25" y="129"/>
                </a:cxn>
                <a:cxn ang="0">
                  <a:pos x="10" y="124"/>
                </a:cxn>
                <a:cxn ang="0">
                  <a:pos x="0" y="120"/>
                </a:cxn>
                <a:cxn ang="0">
                  <a:pos x="10" y="112"/>
                </a:cxn>
                <a:cxn ang="0">
                  <a:pos x="21" y="120"/>
                </a:cxn>
                <a:cxn ang="0">
                  <a:pos x="34" y="126"/>
                </a:cxn>
                <a:cxn ang="0">
                  <a:pos x="50" y="126"/>
                </a:cxn>
                <a:cxn ang="0">
                  <a:pos x="63" y="118"/>
                </a:cxn>
                <a:cxn ang="0">
                  <a:pos x="80" y="110"/>
                </a:cxn>
                <a:cxn ang="0">
                  <a:pos x="93" y="101"/>
                </a:cxn>
                <a:cxn ang="0">
                  <a:pos x="105" y="93"/>
                </a:cxn>
                <a:cxn ang="0">
                  <a:pos x="120" y="70"/>
                </a:cxn>
                <a:cxn ang="0">
                  <a:pos x="126" y="59"/>
                </a:cxn>
                <a:cxn ang="0">
                  <a:pos x="120" y="46"/>
                </a:cxn>
                <a:cxn ang="0">
                  <a:pos x="114" y="55"/>
                </a:cxn>
                <a:cxn ang="0">
                  <a:pos x="99" y="74"/>
                </a:cxn>
                <a:cxn ang="0">
                  <a:pos x="88" y="80"/>
                </a:cxn>
                <a:cxn ang="0">
                  <a:pos x="82" y="84"/>
                </a:cxn>
                <a:cxn ang="0">
                  <a:pos x="80" y="84"/>
                </a:cxn>
                <a:cxn ang="0">
                  <a:pos x="76" y="74"/>
                </a:cxn>
                <a:cxn ang="0">
                  <a:pos x="88" y="69"/>
                </a:cxn>
                <a:cxn ang="0">
                  <a:pos x="103" y="57"/>
                </a:cxn>
                <a:cxn ang="0">
                  <a:pos x="88" y="59"/>
                </a:cxn>
                <a:cxn ang="0">
                  <a:pos x="74" y="61"/>
                </a:cxn>
                <a:cxn ang="0">
                  <a:pos x="65" y="61"/>
                </a:cxn>
                <a:cxn ang="0">
                  <a:pos x="46" y="55"/>
                </a:cxn>
                <a:cxn ang="0">
                  <a:pos x="36" y="51"/>
                </a:cxn>
                <a:cxn ang="0">
                  <a:pos x="44" y="34"/>
                </a:cxn>
              </a:cxnLst>
              <a:rect l="0" t="0" r="r" b="b"/>
              <a:pathLst>
                <a:path w="137" h="135">
                  <a:moveTo>
                    <a:pt x="44" y="34"/>
                  </a:moveTo>
                  <a:lnTo>
                    <a:pt x="44" y="36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5" y="50"/>
                  </a:lnTo>
                  <a:lnTo>
                    <a:pt x="59" y="50"/>
                  </a:lnTo>
                  <a:lnTo>
                    <a:pt x="67" y="51"/>
                  </a:lnTo>
                  <a:lnTo>
                    <a:pt x="74" y="50"/>
                  </a:lnTo>
                  <a:lnTo>
                    <a:pt x="82" y="50"/>
                  </a:lnTo>
                  <a:lnTo>
                    <a:pt x="91" y="48"/>
                  </a:lnTo>
                  <a:lnTo>
                    <a:pt x="99" y="46"/>
                  </a:lnTo>
                  <a:lnTo>
                    <a:pt x="105" y="44"/>
                  </a:lnTo>
                  <a:lnTo>
                    <a:pt x="112" y="40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14" y="21"/>
                  </a:lnTo>
                  <a:lnTo>
                    <a:pt x="107" y="15"/>
                  </a:lnTo>
                  <a:lnTo>
                    <a:pt x="99" y="10"/>
                  </a:lnTo>
                  <a:lnTo>
                    <a:pt x="95" y="8"/>
                  </a:lnTo>
                  <a:lnTo>
                    <a:pt x="95" y="6"/>
                  </a:lnTo>
                  <a:lnTo>
                    <a:pt x="97" y="4"/>
                  </a:lnTo>
                  <a:lnTo>
                    <a:pt x="101" y="0"/>
                  </a:lnTo>
                  <a:lnTo>
                    <a:pt x="107" y="2"/>
                  </a:lnTo>
                  <a:lnTo>
                    <a:pt x="110" y="4"/>
                  </a:lnTo>
                  <a:lnTo>
                    <a:pt x="116" y="10"/>
                  </a:lnTo>
                  <a:lnTo>
                    <a:pt x="122" y="15"/>
                  </a:lnTo>
                  <a:lnTo>
                    <a:pt x="129" y="23"/>
                  </a:lnTo>
                  <a:lnTo>
                    <a:pt x="135" y="32"/>
                  </a:lnTo>
                  <a:lnTo>
                    <a:pt x="137" y="44"/>
                  </a:lnTo>
                  <a:lnTo>
                    <a:pt x="137" y="51"/>
                  </a:lnTo>
                  <a:lnTo>
                    <a:pt x="137" y="59"/>
                  </a:lnTo>
                  <a:lnTo>
                    <a:pt x="135" y="65"/>
                  </a:lnTo>
                  <a:lnTo>
                    <a:pt x="135" y="74"/>
                  </a:lnTo>
                  <a:lnTo>
                    <a:pt x="129" y="80"/>
                  </a:lnTo>
                  <a:lnTo>
                    <a:pt x="126" y="86"/>
                  </a:lnTo>
                  <a:lnTo>
                    <a:pt x="120" y="93"/>
                  </a:lnTo>
                  <a:lnTo>
                    <a:pt x="116" y="99"/>
                  </a:lnTo>
                  <a:lnTo>
                    <a:pt x="103" y="110"/>
                  </a:lnTo>
                  <a:lnTo>
                    <a:pt x="91" y="120"/>
                  </a:lnTo>
                  <a:lnTo>
                    <a:pt x="86" y="122"/>
                  </a:lnTo>
                  <a:lnTo>
                    <a:pt x="80" y="126"/>
                  </a:lnTo>
                  <a:lnTo>
                    <a:pt x="72" y="128"/>
                  </a:lnTo>
                  <a:lnTo>
                    <a:pt x="67" y="131"/>
                  </a:lnTo>
                  <a:lnTo>
                    <a:pt x="57" y="133"/>
                  </a:lnTo>
                  <a:lnTo>
                    <a:pt x="50" y="135"/>
                  </a:lnTo>
                  <a:lnTo>
                    <a:pt x="40" y="135"/>
                  </a:lnTo>
                  <a:lnTo>
                    <a:pt x="34" y="133"/>
                  </a:lnTo>
                  <a:lnTo>
                    <a:pt x="25" y="129"/>
                  </a:lnTo>
                  <a:lnTo>
                    <a:pt x="17" y="128"/>
                  </a:lnTo>
                  <a:lnTo>
                    <a:pt x="10" y="124"/>
                  </a:lnTo>
                  <a:lnTo>
                    <a:pt x="6" y="122"/>
                  </a:lnTo>
                  <a:lnTo>
                    <a:pt x="0" y="120"/>
                  </a:lnTo>
                  <a:lnTo>
                    <a:pt x="6" y="110"/>
                  </a:lnTo>
                  <a:lnTo>
                    <a:pt x="10" y="112"/>
                  </a:lnTo>
                  <a:lnTo>
                    <a:pt x="13" y="116"/>
                  </a:lnTo>
                  <a:lnTo>
                    <a:pt x="21" y="120"/>
                  </a:lnTo>
                  <a:lnTo>
                    <a:pt x="27" y="122"/>
                  </a:lnTo>
                  <a:lnTo>
                    <a:pt x="34" y="126"/>
                  </a:lnTo>
                  <a:lnTo>
                    <a:pt x="42" y="126"/>
                  </a:lnTo>
                  <a:lnTo>
                    <a:pt x="50" y="126"/>
                  </a:lnTo>
                  <a:lnTo>
                    <a:pt x="55" y="122"/>
                  </a:lnTo>
                  <a:lnTo>
                    <a:pt x="63" y="118"/>
                  </a:lnTo>
                  <a:lnTo>
                    <a:pt x="70" y="114"/>
                  </a:lnTo>
                  <a:lnTo>
                    <a:pt x="80" y="110"/>
                  </a:lnTo>
                  <a:lnTo>
                    <a:pt x="86" y="107"/>
                  </a:lnTo>
                  <a:lnTo>
                    <a:pt x="93" y="101"/>
                  </a:lnTo>
                  <a:lnTo>
                    <a:pt x="99" y="97"/>
                  </a:lnTo>
                  <a:lnTo>
                    <a:pt x="105" y="93"/>
                  </a:lnTo>
                  <a:lnTo>
                    <a:pt x="112" y="80"/>
                  </a:lnTo>
                  <a:lnTo>
                    <a:pt x="120" y="70"/>
                  </a:lnTo>
                  <a:lnTo>
                    <a:pt x="124" y="61"/>
                  </a:lnTo>
                  <a:lnTo>
                    <a:pt x="126" y="59"/>
                  </a:lnTo>
                  <a:lnTo>
                    <a:pt x="126" y="38"/>
                  </a:lnTo>
                  <a:lnTo>
                    <a:pt x="120" y="46"/>
                  </a:lnTo>
                  <a:lnTo>
                    <a:pt x="118" y="48"/>
                  </a:lnTo>
                  <a:lnTo>
                    <a:pt x="114" y="55"/>
                  </a:lnTo>
                  <a:lnTo>
                    <a:pt x="108" y="65"/>
                  </a:lnTo>
                  <a:lnTo>
                    <a:pt x="99" y="74"/>
                  </a:lnTo>
                  <a:lnTo>
                    <a:pt x="91" y="76"/>
                  </a:lnTo>
                  <a:lnTo>
                    <a:pt x="88" y="80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2" y="86"/>
                  </a:lnTo>
                  <a:lnTo>
                    <a:pt x="80" y="84"/>
                  </a:lnTo>
                  <a:lnTo>
                    <a:pt x="78" y="76"/>
                  </a:lnTo>
                  <a:lnTo>
                    <a:pt x="76" y="74"/>
                  </a:lnTo>
                  <a:lnTo>
                    <a:pt x="80" y="70"/>
                  </a:lnTo>
                  <a:lnTo>
                    <a:pt x="88" y="69"/>
                  </a:lnTo>
                  <a:lnTo>
                    <a:pt x="97" y="63"/>
                  </a:lnTo>
                  <a:lnTo>
                    <a:pt x="103" y="57"/>
                  </a:lnTo>
                  <a:lnTo>
                    <a:pt x="97" y="57"/>
                  </a:lnTo>
                  <a:lnTo>
                    <a:pt x="88" y="59"/>
                  </a:lnTo>
                  <a:lnTo>
                    <a:pt x="80" y="61"/>
                  </a:lnTo>
                  <a:lnTo>
                    <a:pt x="74" y="61"/>
                  </a:lnTo>
                  <a:lnTo>
                    <a:pt x="67" y="61"/>
                  </a:lnTo>
                  <a:lnTo>
                    <a:pt x="65" y="61"/>
                  </a:lnTo>
                  <a:lnTo>
                    <a:pt x="53" y="59"/>
                  </a:lnTo>
                  <a:lnTo>
                    <a:pt x="46" y="55"/>
                  </a:lnTo>
                  <a:lnTo>
                    <a:pt x="40" y="51"/>
                  </a:lnTo>
                  <a:lnTo>
                    <a:pt x="36" y="51"/>
                  </a:lnTo>
                  <a:lnTo>
                    <a:pt x="44" y="34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8" name="Freeform 940"/>
            <p:cNvSpPr>
              <a:spLocks/>
            </p:cNvSpPr>
            <p:nvPr/>
          </p:nvSpPr>
          <p:spPr bwMode="auto">
            <a:xfrm>
              <a:off x="1696512" y="4387851"/>
              <a:ext cx="31750" cy="7620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40" y="1"/>
                </a:cxn>
                <a:cxn ang="0">
                  <a:pos x="38" y="5"/>
                </a:cxn>
                <a:cxn ang="0">
                  <a:pos x="38" y="13"/>
                </a:cxn>
                <a:cxn ang="0">
                  <a:pos x="34" y="19"/>
                </a:cxn>
                <a:cxn ang="0">
                  <a:pos x="30" y="30"/>
                </a:cxn>
                <a:cxn ang="0">
                  <a:pos x="26" y="36"/>
                </a:cxn>
                <a:cxn ang="0">
                  <a:pos x="24" y="43"/>
                </a:cxn>
                <a:cxn ang="0">
                  <a:pos x="21" y="51"/>
                </a:cxn>
                <a:cxn ang="0">
                  <a:pos x="19" y="59"/>
                </a:cxn>
                <a:cxn ang="0">
                  <a:pos x="15" y="64"/>
                </a:cxn>
                <a:cxn ang="0">
                  <a:pos x="11" y="72"/>
                </a:cxn>
                <a:cxn ang="0">
                  <a:pos x="9" y="78"/>
                </a:cxn>
                <a:cxn ang="0">
                  <a:pos x="5" y="85"/>
                </a:cxn>
                <a:cxn ang="0">
                  <a:pos x="3" y="93"/>
                </a:cxn>
                <a:cxn ang="0">
                  <a:pos x="3" y="97"/>
                </a:cxn>
                <a:cxn ang="0">
                  <a:pos x="0" y="68"/>
                </a:cxn>
                <a:cxn ang="0">
                  <a:pos x="0" y="68"/>
                </a:cxn>
              </a:cxnLst>
              <a:rect l="0" t="0" r="r" b="b"/>
              <a:pathLst>
                <a:path w="40" h="97">
                  <a:moveTo>
                    <a:pt x="0" y="68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38" y="5"/>
                  </a:lnTo>
                  <a:lnTo>
                    <a:pt x="38" y="13"/>
                  </a:lnTo>
                  <a:lnTo>
                    <a:pt x="34" y="19"/>
                  </a:lnTo>
                  <a:lnTo>
                    <a:pt x="30" y="30"/>
                  </a:lnTo>
                  <a:lnTo>
                    <a:pt x="26" y="36"/>
                  </a:lnTo>
                  <a:lnTo>
                    <a:pt x="24" y="43"/>
                  </a:lnTo>
                  <a:lnTo>
                    <a:pt x="21" y="51"/>
                  </a:lnTo>
                  <a:lnTo>
                    <a:pt x="19" y="59"/>
                  </a:lnTo>
                  <a:lnTo>
                    <a:pt x="15" y="64"/>
                  </a:lnTo>
                  <a:lnTo>
                    <a:pt x="11" y="72"/>
                  </a:lnTo>
                  <a:lnTo>
                    <a:pt x="9" y="78"/>
                  </a:lnTo>
                  <a:lnTo>
                    <a:pt x="5" y="85"/>
                  </a:lnTo>
                  <a:lnTo>
                    <a:pt x="3" y="93"/>
                  </a:lnTo>
                  <a:lnTo>
                    <a:pt x="3" y="97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9" name="Freeform 941"/>
            <p:cNvSpPr>
              <a:spLocks/>
            </p:cNvSpPr>
            <p:nvPr/>
          </p:nvSpPr>
          <p:spPr bwMode="auto">
            <a:xfrm>
              <a:off x="1718737" y="4233863"/>
              <a:ext cx="55562" cy="196850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9" y="13"/>
                </a:cxn>
                <a:cxn ang="0">
                  <a:pos x="29" y="28"/>
                </a:cxn>
                <a:cxn ang="0">
                  <a:pos x="40" y="43"/>
                </a:cxn>
                <a:cxn ang="0">
                  <a:pos x="48" y="62"/>
                </a:cxn>
                <a:cxn ang="0">
                  <a:pos x="53" y="79"/>
                </a:cxn>
                <a:cxn ang="0">
                  <a:pos x="55" y="100"/>
                </a:cxn>
                <a:cxn ang="0">
                  <a:pos x="55" y="119"/>
                </a:cxn>
                <a:cxn ang="0">
                  <a:pos x="50" y="140"/>
                </a:cxn>
                <a:cxn ang="0">
                  <a:pos x="40" y="161"/>
                </a:cxn>
                <a:cxn ang="0">
                  <a:pos x="31" y="182"/>
                </a:cxn>
                <a:cxn ang="0">
                  <a:pos x="21" y="201"/>
                </a:cxn>
                <a:cxn ang="0">
                  <a:pos x="12" y="218"/>
                </a:cxn>
                <a:cxn ang="0">
                  <a:pos x="2" y="235"/>
                </a:cxn>
                <a:cxn ang="0">
                  <a:pos x="0" y="241"/>
                </a:cxn>
                <a:cxn ang="0">
                  <a:pos x="2" y="247"/>
                </a:cxn>
                <a:cxn ang="0">
                  <a:pos x="8" y="247"/>
                </a:cxn>
                <a:cxn ang="0">
                  <a:pos x="13" y="237"/>
                </a:cxn>
                <a:cxn ang="0">
                  <a:pos x="21" y="222"/>
                </a:cxn>
                <a:cxn ang="0">
                  <a:pos x="32" y="203"/>
                </a:cxn>
                <a:cxn ang="0">
                  <a:pos x="42" y="182"/>
                </a:cxn>
                <a:cxn ang="0">
                  <a:pos x="51" y="159"/>
                </a:cxn>
                <a:cxn ang="0">
                  <a:pos x="61" y="137"/>
                </a:cxn>
                <a:cxn ang="0">
                  <a:pos x="67" y="114"/>
                </a:cxn>
                <a:cxn ang="0">
                  <a:pos x="69" y="95"/>
                </a:cxn>
                <a:cxn ang="0">
                  <a:pos x="63" y="78"/>
                </a:cxn>
                <a:cxn ang="0">
                  <a:pos x="57" y="59"/>
                </a:cxn>
                <a:cxn ang="0">
                  <a:pos x="50" y="41"/>
                </a:cxn>
                <a:cxn ang="0">
                  <a:pos x="38" y="26"/>
                </a:cxn>
                <a:cxn ang="0">
                  <a:pos x="29" y="13"/>
                </a:cxn>
                <a:cxn ang="0">
                  <a:pos x="19" y="3"/>
                </a:cxn>
                <a:cxn ang="0">
                  <a:pos x="8" y="0"/>
                </a:cxn>
              </a:cxnLst>
              <a:rect l="0" t="0" r="r" b="b"/>
              <a:pathLst>
                <a:path w="71" h="249">
                  <a:moveTo>
                    <a:pt x="8" y="0"/>
                  </a:moveTo>
                  <a:lnTo>
                    <a:pt x="10" y="3"/>
                  </a:lnTo>
                  <a:lnTo>
                    <a:pt x="15" y="9"/>
                  </a:lnTo>
                  <a:lnTo>
                    <a:pt x="19" y="13"/>
                  </a:lnTo>
                  <a:lnTo>
                    <a:pt x="25" y="21"/>
                  </a:lnTo>
                  <a:lnTo>
                    <a:pt x="29" y="28"/>
                  </a:lnTo>
                  <a:lnTo>
                    <a:pt x="34" y="36"/>
                  </a:lnTo>
                  <a:lnTo>
                    <a:pt x="40" y="43"/>
                  </a:lnTo>
                  <a:lnTo>
                    <a:pt x="44" y="53"/>
                  </a:lnTo>
                  <a:lnTo>
                    <a:pt x="48" y="62"/>
                  </a:lnTo>
                  <a:lnTo>
                    <a:pt x="51" y="72"/>
                  </a:lnTo>
                  <a:lnTo>
                    <a:pt x="53" y="79"/>
                  </a:lnTo>
                  <a:lnTo>
                    <a:pt x="55" y="91"/>
                  </a:lnTo>
                  <a:lnTo>
                    <a:pt x="55" y="100"/>
                  </a:lnTo>
                  <a:lnTo>
                    <a:pt x="57" y="110"/>
                  </a:lnTo>
                  <a:lnTo>
                    <a:pt x="55" y="119"/>
                  </a:lnTo>
                  <a:lnTo>
                    <a:pt x="51" y="129"/>
                  </a:lnTo>
                  <a:lnTo>
                    <a:pt x="50" y="140"/>
                  </a:lnTo>
                  <a:lnTo>
                    <a:pt x="46" y="150"/>
                  </a:lnTo>
                  <a:lnTo>
                    <a:pt x="40" y="161"/>
                  </a:lnTo>
                  <a:lnTo>
                    <a:pt x="36" y="173"/>
                  </a:lnTo>
                  <a:lnTo>
                    <a:pt x="31" y="182"/>
                  </a:lnTo>
                  <a:lnTo>
                    <a:pt x="27" y="194"/>
                  </a:lnTo>
                  <a:lnTo>
                    <a:pt x="21" y="201"/>
                  </a:lnTo>
                  <a:lnTo>
                    <a:pt x="17" y="211"/>
                  </a:lnTo>
                  <a:lnTo>
                    <a:pt x="12" y="218"/>
                  </a:lnTo>
                  <a:lnTo>
                    <a:pt x="8" y="226"/>
                  </a:lnTo>
                  <a:lnTo>
                    <a:pt x="2" y="235"/>
                  </a:lnTo>
                  <a:lnTo>
                    <a:pt x="2" y="239"/>
                  </a:lnTo>
                  <a:lnTo>
                    <a:pt x="0" y="241"/>
                  </a:lnTo>
                  <a:lnTo>
                    <a:pt x="2" y="245"/>
                  </a:lnTo>
                  <a:lnTo>
                    <a:pt x="2" y="247"/>
                  </a:lnTo>
                  <a:lnTo>
                    <a:pt x="8" y="249"/>
                  </a:lnTo>
                  <a:lnTo>
                    <a:pt x="8" y="247"/>
                  </a:lnTo>
                  <a:lnTo>
                    <a:pt x="12" y="243"/>
                  </a:lnTo>
                  <a:lnTo>
                    <a:pt x="13" y="237"/>
                  </a:lnTo>
                  <a:lnTo>
                    <a:pt x="19" y="232"/>
                  </a:lnTo>
                  <a:lnTo>
                    <a:pt x="21" y="222"/>
                  </a:lnTo>
                  <a:lnTo>
                    <a:pt x="27" y="214"/>
                  </a:lnTo>
                  <a:lnTo>
                    <a:pt x="32" y="203"/>
                  </a:lnTo>
                  <a:lnTo>
                    <a:pt x="38" y="194"/>
                  </a:lnTo>
                  <a:lnTo>
                    <a:pt x="42" y="182"/>
                  </a:lnTo>
                  <a:lnTo>
                    <a:pt x="48" y="171"/>
                  </a:lnTo>
                  <a:lnTo>
                    <a:pt x="51" y="159"/>
                  </a:lnTo>
                  <a:lnTo>
                    <a:pt x="57" y="148"/>
                  </a:lnTo>
                  <a:lnTo>
                    <a:pt x="61" y="137"/>
                  </a:lnTo>
                  <a:lnTo>
                    <a:pt x="65" y="125"/>
                  </a:lnTo>
                  <a:lnTo>
                    <a:pt x="67" y="114"/>
                  </a:lnTo>
                  <a:lnTo>
                    <a:pt x="71" y="106"/>
                  </a:lnTo>
                  <a:lnTo>
                    <a:pt x="69" y="95"/>
                  </a:lnTo>
                  <a:lnTo>
                    <a:pt x="67" y="85"/>
                  </a:lnTo>
                  <a:lnTo>
                    <a:pt x="63" y="78"/>
                  </a:lnTo>
                  <a:lnTo>
                    <a:pt x="61" y="68"/>
                  </a:lnTo>
                  <a:lnTo>
                    <a:pt x="57" y="59"/>
                  </a:lnTo>
                  <a:lnTo>
                    <a:pt x="53" y="49"/>
                  </a:lnTo>
                  <a:lnTo>
                    <a:pt x="50" y="41"/>
                  </a:lnTo>
                  <a:lnTo>
                    <a:pt x="44" y="34"/>
                  </a:lnTo>
                  <a:lnTo>
                    <a:pt x="38" y="26"/>
                  </a:lnTo>
                  <a:lnTo>
                    <a:pt x="32" y="21"/>
                  </a:lnTo>
                  <a:lnTo>
                    <a:pt x="29" y="13"/>
                  </a:lnTo>
                  <a:lnTo>
                    <a:pt x="25" y="9"/>
                  </a:lnTo>
                  <a:lnTo>
                    <a:pt x="19" y="3"/>
                  </a:lnTo>
                  <a:lnTo>
                    <a:pt x="1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0" name="Freeform 942"/>
            <p:cNvSpPr>
              <a:spLocks/>
            </p:cNvSpPr>
            <p:nvPr/>
          </p:nvSpPr>
          <p:spPr bwMode="auto">
            <a:xfrm>
              <a:off x="1674287" y="4217988"/>
              <a:ext cx="34925" cy="31750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8" y="7"/>
                </a:cxn>
                <a:cxn ang="0">
                  <a:pos x="15" y="9"/>
                </a:cxn>
                <a:cxn ang="0">
                  <a:pos x="21" y="13"/>
                </a:cxn>
                <a:cxn ang="0">
                  <a:pos x="29" y="19"/>
                </a:cxn>
                <a:cxn ang="0">
                  <a:pos x="32" y="24"/>
                </a:cxn>
                <a:cxn ang="0">
                  <a:pos x="38" y="32"/>
                </a:cxn>
                <a:cxn ang="0">
                  <a:pos x="44" y="38"/>
                </a:cxn>
                <a:cxn ang="0">
                  <a:pos x="46" y="40"/>
                </a:cxn>
                <a:cxn ang="0">
                  <a:pos x="44" y="38"/>
                </a:cxn>
                <a:cxn ang="0">
                  <a:pos x="44" y="34"/>
                </a:cxn>
                <a:cxn ang="0">
                  <a:pos x="42" y="28"/>
                </a:cxn>
                <a:cxn ang="0">
                  <a:pos x="38" y="22"/>
                </a:cxn>
                <a:cxn ang="0">
                  <a:pos x="34" y="13"/>
                </a:cxn>
                <a:cxn ang="0">
                  <a:pos x="27" y="5"/>
                </a:cxn>
                <a:cxn ang="0">
                  <a:pos x="1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46" h="40">
                  <a:moveTo>
                    <a:pt x="8" y="1"/>
                  </a:moveTo>
                  <a:lnTo>
                    <a:pt x="6" y="1"/>
                  </a:lnTo>
                  <a:lnTo>
                    <a:pt x="2" y="1"/>
                  </a:lnTo>
                  <a:lnTo>
                    <a:pt x="0" y="3"/>
                  </a:lnTo>
                  <a:lnTo>
                    <a:pt x="2" y="7"/>
                  </a:lnTo>
                  <a:lnTo>
                    <a:pt x="8" y="7"/>
                  </a:lnTo>
                  <a:lnTo>
                    <a:pt x="15" y="9"/>
                  </a:lnTo>
                  <a:lnTo>
                    <a:pt x="21" y="13"/>
                  </a:lnTo>
                  <a:lnTo>
                    <a:pt x="29" y="19"/>
                  </a:lnTo>
                  <a:lnTo>
                    <a:pt x="32" y="24"/>
                  </a:lnTo>
                  <a:lnTo>
                    <a:pt x="38" y="32"/>
                  </a:lnTo>
                  <a:lnTo>
                    <a:pt x="44" y="38"/>
                  </a:lnTo>
                  <a:lnTo>
                    <a:pt x="46" y="40"/>
                  </a:lnTo>
                  <a:lnTo>
                    <a:pt x="44" y="38"/>
                  </a:lnTo>
                  <a:lnTo>
                    <a:pt x="44" y="34"/>
                  </a:lnTo>
                  <a:lnTo>
                    <a:pt x="42" y="28"/>
                  </a:lnTo>
                  <a:lnTo>
                    <a:pt x="38" y="22"/>
                  </a:lnTo>
                  <a:lnTo>
                    <a:pt x="34" y="13"/>
                  </a:lnTo>
                  <a:lnTo>
                    <a:pt x="27" y="5"/>
                  </a:lnTo>
                  <a:lnTo>
                    <a:pt x="1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1" name="Freeform 943"/>
            <p:cNvSpPr>
              <a:spLocks/>
            </p:cNvSpPr>
            <p:nvPr/>
          </p:nvSpPr>
          <p:spPr bwMode="auto">
            <a:xfrm>
              <a:off x="1523475" y="4273551"/>
              <a:ext cx="173037" cy="179388"/>
            </a:xfrm>
            <a:custGeom>
              <a:avLst/>
              <a:gdLst/>
              <a:ahLst/>
              <a:cxnLst>
                <a:cxn ang="0">
                  <a:pos x="25" y="223"/>
                </a:cxn>
                <a:cxn ang="0">
                  <a:pos x="15" y="211"/>
                </a:cxn>
                <a:cxn ang="0">
                  <a:pos x="9" y="200"/>
                </a:cxn>
                <a:cxn ang="0">
                  <a:pos x="4" y="185"/>
                </a:cxn>
                <a:cxn ang="0">
                  <a:pos x="0" y="167"/>
                </a:cxn>
                <a:cxn ang="0">
                  <a:pos x="0" y="148"/>
                </a:cxn>
                <a:cxn ang="0">
                  <a:pos x="6" y="129"/>
                </a:cxn>
                <a:cxn ang="0">
                  <a:pos x="11" y="118"/>
                </a:cxn>
                <a:cxn ang="0">
                  <a:pos x="25" y="103"/>
                </a:cxn>
                <a:cxn ang="0">
                  <a:pos x="45" y="82"/>
                </a:cxn>
                <a:cxn ang="0">
                  <a:pos x="70" y="61"/>
                </a:cxn>
                <a:cxn ang="0">
                  <a:pos x="85" y="53"/>
                </a:cxn>
                <a:cxn ang="0">
                  <a:pos x="93" y="49"/>
                </a:cxn>
                <a:cxn ang="0">
                  <a:pos x="91" y="55"/>
                </a:cxn>
                <a:cxn ang="0">
                  <a:pos x="80" y="69"/>
                </a:cxn>
                <a:cxn ang="0">
                  <a:pos x="63" y="84"/>
                </a:cxn>
                <a:cxn ang="0">
                  <a:pos x="51" y="95"/>
                </a:cxn>
                <a:cxn ang="0">
                  <a:pos x="51" y="99"/>
                </a:cxn>
                <a:cxn ang="0">
                  <a:pos x="61" y="97"/>
                </a:cxn>
                <a:cxn ang="0">
                  <a:pos x="72" y="93"/>
                </a:cxn>
                <a:cxn ang="0">
                  <a:pos x="89" y="84"/>
                </a:cxn>
                <a:cxn ang="0">
                  <a:pos x="106" y="69"/>
                </a:cxn>
                <a:cxn ang="0">
                  <a:pos x="122" y="55"/>
                </a:cxn>
                <a:cxn ang="0">
                  <a:pos x="135" y="42"/>
                </a:cxn>
                <a:cxn ang="0">
                  <a:pos x="148" y="29"/>
                </a:cxn>
                <a:cxn ang="0">
                  <a:pos x="165" y="13"/>
                </a:cxn>
                <a:cxn ang="0">
                  <a:pos x="173" y="10"/>
                </a:cxn>
                <a:cxn ang="0">
                  <a:pos x="167" y="21"/>
                </a:cxn>
                <a:cxn ang="0">
                  <a:pos x="156" y="36"/>
                </a:cxn>
                <a:cxn ang="0">
                  <a:pos x="137" y="55"/>
                </a:cxn>
                <a:cxn ang="0">
                  <a:pos x="125" y="70"/>
                </a:cxn>
                <a:cxn ang="0">
                  <a:pos x="127" y="74"/>
                </a:cxn>
                <a:cxn ang="0">
                  <a:pos x="142" y="74"/>
                </a:cxn>
                <a:cxn ang="0">
                  <a:pos x="160" y="65"/>
                </a:cxn>
                <a:cxn ang="0">
                  <a:pos x="180" y="44"/>
                </a:cxn>
                <a:cxn ang="0">
                  <a:pos x="196" y="25"/>
                </a:cxn>
                <a:cxn ang="0">
                  <a:pos x="207" y="10"/>
                </a:cxn>
                <a:cxn ang="0">
                  <a:pos x="215" y="0"/>
                </a:cxn>
                <a:cxn ang="0">
                  <a:pos x="217" y="6"/>
                </a:cxn>
                <a:cxn ang="0">
                  <a:pos x="213" y="21"/>
                </a:cxn>
                <a:cxn ang="0">
                  <a:pos x="201" y="36"/>
                </a:cxn>
                <a:cxn ang="0">
                  <a:pos x="180" y="61"/>
                </a:cxn>
                <a:cxn ang="0">
                  <a:pos x="167" y="70"/>
                </a:cxn>
                <a:cxn ang="0">
                  <a:pos x="152" y="78"/>
                </a:cxn>
                <a:cxn ang="0">
                  <a:pos x="135" y="80"/>
                </a:cxn>
                <a:cxn ang="0">
                  <a:pos x="120" y="80"/>
                </a:cxn>
                <a:cxn ang="0">
                  <a:pos x="108" y="86"/>
                </a:cxn>
                <a:cxn ang="0">
                  <a:pos x="87" y="99"/>
                </a:cxn>
                <a:cxn ang="0">
                  <a:pos x="74" y="105"/>
                </a:cxn>
                <a:cxn ang="0">
                  <a:pos x="61" y="108"/>
                </a:cxn>
                <a:cxn ang="0">
                  <a:pos x="42" y="108"/>
                </a:cxn>
                <a:cxn ang="0">
                  <a:pos x="34" y="110"/>
                </a:cxn>
                <a:cxn ang="0">
                  <a:pos x="26" y="122"/>
                </a:cxn>
                <a:cxn ang="0">
                  <a:pos x="23" y="131"/>
                </a:cxn>
                <a:cxn ang="0">
                  <a:pos x="21" y="145"/>
                </a:cxn>
                <a:cxn ang="0">
                  <a:pos x="15" y="167"/>
                </a:cxn>
                <a:cxn ang="0">
                  <a:pos x="17" y="186"/>
                </a:cxn>
                <a:cxn ang="0">
                  <a:pos x="19" y="200"/>
                </a:cxn>
                <a:cxn ang="0">
                  <a:pos x="25" y="209"/>
                </a:cxn>
                <a:cxn ang="0">
                  <a:pos x="34" y="221"/>
                </a:cxn>
                <a:cxn ang="0">
                  <a:pos x="26" y="226"/>
                </a:cxn>
              </a:cxnLst>
              <a:rect l="0" t="0" r="r" b="b"/>
              <a:pathLst>
                <a:path w="217" h="226">
                  <a:moveTo>
                    <a:pt x="26" y="226"/>
                  </a:moveTo>
                  <a:lnTo>
                    <a:pt x="25" y="223"/>
                  </a:lnTo>
                  <a:lnTo>
                    <a:pt x="19" y="217"/>
                  </a:lnTo>
                  <a:lnTo>
                    <a:pt x="15" y="211"/>
                  </a:lnTo>
                  <a:lnTo>
                    <a:pt x="11" y="205"/>
                  </a:lnTo>
                  <a:lnTo>
                    <a:pt x="9" y="200"/>
                  </a:lnTo>
                  <a:lnTo>
                    <a:pt x="6" y="194"/>
                  </a:lnTo>
                  <a:lnTo>
                    <a:pt x="4" y="185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2" y="139"/>
                  </a:lnTo>
                  <a:lnTo>
                    <a:pt x="6" y="129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9" y="112"/>
                  </a:lnTo>
                  <a:lnTo>
                    <a:pt x="25" y="103"/>
                  </a:lnTo>
                  <a:lnTo>
                    <a:pt x="36" y="93"/>
                  </a:lnTo>
                  <a:lnTo>
                    <a:pt x="45" y="82"/>
                  </a:lnTo>
                  <a:lnTo>
                    <a:pt x="59" y="70"/>
                  </a:lnTo>
                  <a:lnTo>
                    <a:pt x="70" y="61"/>
                  </a:lnTo>
                  <a:lnTo>
                    <a:pt x="84" y="53"/>
                  </a:lnTo>
                  <a:lnTo>
                    <a:pt x="85" y="53"/>
                  </a:lnTo>
                  <a:lnTo>
                    <a:pt x="89" y="51"/>
                  </a:lnTo>
                  <a:lnTo>
                    <a:pt x="93" y="49"/>
                  </a:lnTo>
                  <a:lnTo>
                    <a:pt x="95" y="53"/>
                  </a:lnTo>
                  <a:lnTo>
                    <a:pt x="91" y="55"/>
                  </a:lnTo>
                  <a:lnTo>
                    <a:pt x="85" y="61"/>
                  </a:lnTo>
                  <a:lnTo>
                    <a:pt x="80" y="69"/>
                  </a:lnTo>
                  <a:lnTo>
                    <a:pt x="70" y="78"/>
                  </a:lnTo>
                  <a:lnTo>
                    <a:pt x="63" y="84"/>
                  </a:lnTo>
                  <a:lnTo>
                    <a:pt x="55" y="91"/>
                  </a:lnTo>
                  <a:lnTo>
                    <a:pt x="51" y="95"/>
                  </a:lnTo>
                  <a:lnTo>
                    <a:pt x="49" y="99"/>
                  </a:lnTo>
                  <a:lnTo>
                    <a:pt x="51" y="99"/>
                  </a:lnTo>
                  <a:lnTo>
                    <a:pt x="57" y="99"/>
                  </a:lnTo>
                  <a:lnTo>
                    <a:pt x="61" y="97"/>
                  </a:lnTo>
                  <a:lnTo>
                    <a:pt x="66" y="95"/>
                  </a:lnTo>
                  <a:lnTo>
                    <a:pt x="72" y="93"/>
                  </a:lnTo>
                  <a:lnTo>
                    <a:pt x="80" y="91"/>
                  </a:lnTo>
                  <a:lnTo>
                    <a:pt x="89" y="84"/>
                  </a:lnTo>
                  <a:lnTo>
                    <a:pt x="101" y="74"/>
                  </a:lnTo>
                  <a:lnTo>
                    <a:pt x="106" y="69"/>
                  </a:lnTo>
                  <a:lnTo>
                    <a:pt x="114" y="61"/>
                  </a:lnTo>
                  <a:lnTo>
                    <a:pt x="122" y="55"/>
                  </a:lnTo>
                  <a:lnTo>
                    <a:pt x="129" y="49"/>
                  </a:lnTo>
                  <a:lnTo>
                    <a:pt x="135" y="42"/>
                  </a:lnTo>
                  <a:lnTo>
                    <a:pt x="142" y="34"/>
                  </a:lnTo>
                  <a:lnTo>
                    <a:pt x="148" y="29"/>
                  </a:lnTo>
                  <a:lnTo>
                    <a:pt x="156" y="23"/>
                  </a:lnTo>
                  <a:lnTo>
                    <a:pt x="165" y="13"/>
                  </a:lnTo>
                  <a:lnTo>
                    <a:pt x="171" y="8"/>
                  </a:lnTo>
                  <a:lnTo>
                    <a:pt x="173" y="10"/>
                  </a:lnTo>
                  <a:lnTo>
                    <a:pt x="171" y="17"/>
                  </a:lnTo>
                  <a:lnTo>
                    <a:pt x="167" y="21"/>
                  </a:lnTo>
                  <a:lnTo>
                    <a:pt x="161" y="29"/>
                  </a:lnTo>
                  <a:lnTo>
                    <a:pt x="156" y="36"/>
                  </a:lnTo>
                  <a:lnTo>
                    <a:pt x="146" y="46"/>
                  </a:lnTo>
                  <a:lnTo>
                    <a:pt x="137" y="55"/>
                  </a:lnTo>
                  <a:lnTo>
                    <a:pt x="131" y="65"/>
                  </a:lnTo>
                  <a:lnTo>
                    <a:pt x="125" y="70"/>
                  </a:lnTo>
                  <a:lnTo>
                    <a:pt x="125" y="72"/>
                  </a:lnTo>
                  <a:lnTo>
                    <a:pt x="127" y="74"/>
                  </a:lnTo>
                  <a:lnTo>
                    <a:pt x="137" y="74"/>
                  </a:lnTo>
                  <a:lnTo>
                    <a:pt x="142" y="74"/>
                  </a:lnTo>
                  <a:lnTo>
                    <a:pt x="150" y="70"/>
                  </a:lnTo>
                  <a:lnTo>
                    <a:pt x="160" y="65"/>
                  </a:lnTo>
                  <a:lnTo>
                    <a:pt x="171" y="55"/>
                  </a:lnTo>
                  <a:lnTo>
                    <a:pt x="180" y="44"/>
                  </a:lnTo>
                  <a:lnTo>
                    <a:pt x="190" y="34"/>
                  </a:lnTo>
                  <a:lnTo>
                    <a:pt x="196" y="25"/>
                  </a:lnTo>
                  <a:lnTo>
                    <a:pt x="203" y="17"/>
                  </a:lnTo>
                  <a:lnTo>
                    <a:pt x="207" y="10"/>
                  </a:lnTo>
                  <a:lnTo>
                    <a:pt x="213" y="4"/>
                  </a:lnTo>
                  <a:lnTo>
                    <a:pt x="215" y="0"/>
                  </a:lnTo>
                  <a:lnTo>
                    <a:pt x="217" y="0"/>
                  </a:lnTo>
                  <a:lnTo>
                    <a:pt x="217" y="6"/>
                  </a:lnTo>
                  <a:lnTo>
                    <a:pt x="215" y="11"/>
                  </a:lnTo>
                  <a:lnTo>
                    <a:pt x="213" y="21"/>
                  </a:lnTo>
                  <a:lnTo>
                    <a:pt x="207" y="27"/>
                  </a:lnTo>
                  <a:lnTo>
                    <a:pt x="201" y="36"/>
                  </a:lnTo>
                  <a:lnTo>
                    <a:pt x="192" y="48"/>
                  </a:lnTo>
                  <a:lnTo>
                    <a:pt x="180" y="61"/>
                  </a:lnTo>
                  <a:lnTo>
                    <a:pt x="175" y="65"/>
                  </a:lnTo>
                  <a:lnTo>
                    <a:pt x="167" y="70"/>
                  </a:lnTo>
                  <a:lnTo>
                    <a:pt x="160" y="74"/>
                  </a:lnTo>
                  <a:lnTo>
                    <a:pt x="152" y="78"/>
                  </a:lnTo>
                  <a:lnTo>
                    <a:pt x="144" y="80"/>
                  </a:lnTo>
                  <a:lnTo>
                    <a:pt x="135" y="80"/>
                  </a:lnTo>
                  <a:lnTo>
                    <a:pt x="127" y="80"/>
                  </a:lnTo>
                  <a:lnTo>
                    <a:pt x="120" y="80"/>
                  </a:lnTo>
                  <a:lnTo>
                    <a:pt x="116" y="80"/>
                  </a:lnTo>
                  <a:lnTo>
                    <a:pt x="108" y="86"/>
                  </a:lnTo>
                  <a:lnTo>
                    <a:pt x="97" y="91"/>
                  </a:lnTo>
                  <a:lnTo>
                    <a:pt x="87" y="99"/>
                  </a:lnTo>
                  <a:lnTo>
                    <a:pt x="80" y="101"/>
                  </a:lnTo>
                  <a:lnTo>
                    <a:pt x="74" y="105"/>
                  </a:lnTo>
                  <a:lnTo>
                    <a:pt x="66" y="107"/>
                  </a:lnTo>
                  <a:lnTo>
                    <a:pt x="61" y="108"/>
                  </a:lnTo>
                  <a:lnTo>
                    <a:pt x="49" y="110"/>
                  </a:lnTo>
                  <a:lnTo>
                    <a:pt x="42" y="108"/>
                  </a:lnTo>
                  <a:lnTo>
                    <a:pt x="40" y="108"/>
                  </a:lnTo>
                  <a:lnTo>
                    <a:pt x="34" y="110"/>
                  </a:lnTo>
                  <a:lnTo>
                    <a:pt x="30" y="114"/>
                  </a:lnTo>
                  <a:lnTo>
                    <a:pt x="26" y="122"/>
                  </a:lnTo>
                  <a:lnTo>
                    <a:pt x="25" y="126"/>
                  </a:lnTo>
                  <a:lnTo>
                    <a:pt x="23" y="131"/>
                  </a:lnTo>
                  <a:lnTo>
                    <a:pt x="21" y="137"/>
                  </a:lnTo>
                  <a:lnTo>
                    <a:pt x="21" y="145"/>
                  </a:lnTo>
                  <a:lnTo>
                    <a:pt x="17" y="156"/>
                  </a:lnTo>
                  <a:lnTo>
                    <a:pt x="15" y="167"/>
                  </a:lnTo>
                  <a:lnTo>
                    <a:pt x="15" y="177"/>
                  </a:lnTo>
                  <a:lnTo>
                    <a:pt x="17" y="186"/>
                  </a:lnTo>
                  <a:lnTo>
                    <a:pt x="17" y="192"/>
                  </a:lnTo>
                  <a:lnTo>
                    <a:pt x="19" y="200"/>
                  </a:lnTo>
                  <a:lnTo>
                    <a:pt x="21" y="204"/>
                  </a:lnTo>
                  <a:lnTo>
                    <a:pt x="25" y="209"/>
                  </a:lnTo>
                  <a:lnTo>
                    <a:pt x="30" y="215"/>
                  </a:lnTo>
                  <a:lnTo>
                    <a:pt x="34" y="221"/>
                  </a:lnTo>
                  <a:lnTo>
                    <a:pt x="26" y="226"/>
                  </a:lnTo>
                  <a:lnTo>
                    <a:pt x="26" y="2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2" name="Freeform 944"/>
            <p:cNvSpPr>
              <a:spLocks/>
            </p:cNvSpPr>
            <p:nvPr/>
          </p:nvSpPr>
          <p:spPr bwMode="auto">
            <a:xfrm>
              <a:off x="1590150" y="4356101"/>
              <a:ext cx="85725" cy="6032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1" y="60"/>
                </a:cxn>
                <a:cxn ang="0">
                  <a:pos x="7" y="55"/>
                </a:cxn>
                <a:cxn ang="0">
                  <a:pos x="11" y="49"/>
                </a:cxn>
                <a:cxn ang="0">
                  <a:pos x="17" y="45"/>
                </a:cxn>
                <a:cxn ang="0">
                  <a:pos x="24" y="40"/>
                </a:cxn>
                <a:cxn ang="0">
                  <a:pos x="32" y="36"/>
                </a:cxn>
                <a:cxn ang="0">
                  <a:pos x="43" y="24"/>
                </a:cxn>
                <a:cxn ang="0">
                  <a:pos x="57" y="13"/>
                </a:cxn>
                <a:cxn ang="0">
                  <a:pos x="68" y="5"/>
                </a:cxn>
                <a:cxn ang="0">
                  <a:pos x="77" y="3"/>
                </a:cxn>
                <a:cxn ang="0">
                  <a:pos x="83" y="0"/>
                </a:cxn>
                <a:cxn ang="0">
                  <a:pos x="91" y="0"/>
                </a:cxn>
                <a:cxn ang="0">
                  <a:pos x="96" y="0"/>
                </a:cxn>
                <a:cxn ang="0">
                  <a:pos x="102" y="3"/>
                </a:cxn>
                <a:cxn ang="0">
                  <a:pos x="108" y="5"/>
                </a:cxn>
                <a:cxn ang="0">
                  <a:pos x="108" y="11"/>
                </a:cxn>
                <a:cxn ang="0">
                  <a:pos x="102" y="17"/>
                </a:cxn>
                <a:cxn ang="0">
                  <a:pos x="96" y="17"/>
                </a:cxn>
                <a:cxn ang="0">
                  <a:pos x="91" y="15"/>
                </a:cxn>
                <a:cxn ang="0">
                  <a:pos x="87" y="15"/>
                </a:cxn>
                <a:cxn ang="0">
                  <a:pos x="81" y="15"/>
                </a:cxn>
                <a:cxn ang="0">
                  <a:pos x="76" y="19"/>
                </a:cxn>
                <a:cxn ang="0">
                  <a:pos x="68" y="22"/>
                </a:cxn>
                <a:cxn ang="0">
                  <a:pos x="60" y="30"/>
                </a:cxn>
                <a:cxn ang="0">
                  <a:pos x="47" y="40"/>
                </a:cxn>
                <a:cxn ang="0">
                  <a:pos x="38" y="49"/>
                </a:cxn>
                <a:cxn ang="0">
                  <a:pos x="24" y="59"/>
                </a:cxn>
                <a:cxn ang="0">
                  <a:pos x="15" y="68"/>
                </a:cxn>
                <a:cxn ang="0">
                  <a:pos x="7" y="74"/>
                </a:cxn>
                <a:cxn ang="0">
                  <a:pos x="3" y="76"/>
                </a:cxn>
                <a:cxn ang="0">
                  <a:pos x="0" y="68"/>
                </a:cxn>
                <a:cxn ang="0">
                  <a:pos x="0" y="64"/>
                </a:cxn>
                <a:cxn ang="0">
                  <a:pos x="0" y="64"/>
                </a:cxn>
              </a:cxnLst>
              <a:rect l="0" t="0" r="r" b="b"/>
              <a:pathLst>
                <a:path w="108" h="76">
                  <a:moveTo>
                    <a:pt x="0" y="64"/>
                  </a:moveTo>
                  <a:lnTo>
                    <a:pt x="1" y="60"/>
                  </a:lnTo>
                  <a:lnTo>
                    <a:pt x="7" y="55"/>
                  </a:lnTo>
                  <a:lnTo>
                    <a:pt x="11" y="49"/>
                  </a:lnTo>
                  <a:lnTo>
                    <a:pt x="17" y="45"/>
                  </a:lnTo>
                  <a:lnTo>
                    <a:pt x="24" y="40"/>
                  </a:lnTo>
                  <a:lnTo>
                    <a:pt x="32" y="36"/>
                  </a:lnTo>
                  <a:lnTo>
                    <a:pt x="43" y="24"/>
                  </a:lnTo>
                  <a:lnTo>
                    <a:pt x="57" y="13"/>
                  </a:lnTo>
                  <a:lnTo>
                    <a:pt x="68" y="5"/>
                  </a:lnTo>
                  <a:lnTo>
                    <a:pt x="77" y="3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6" y="0"/>
                  </a:lnTo>
                  <a:lnTo>
                    <a:pt x="102" y="3"/>
                  </a:lnTo>
                  <a:lnTo>
                    <a:pt x="108" y="5"/>
                  </a:lnTo>
                  <a:lnTo>
                    <a:pt x="108" y="11"/>
                  </a:lnTo>
                  <a:lnTo>
                    <a:pt x="102" y="17"/>
                  </a:lnTo>
                  <a:lnTo>
                    <a:pt x="96" y="17"/>
                  </a:lnTo>
                  <a:lnTo>
                    <a:pt x="91" y="15"/>
                  </a:lnTo>
                  <a:lnTo>
                    <a:pt x="87" y="15"/>
                  </a:lnTo>
                  <a:lnTo>
                    <a:pt x="81" y="15"/>
                  </a:lnTo>
                  <a:lnTo>
                    <a:pt x="76" y="19"/>
                  </a:lnTo>
                  <a:lnTo>
                    <a:pt x="68" y="22"/>
                  </a:lnTo>
                  <a:lnTo>
                    <a:pt x="60" y="30"/>
                  </a:lnTo>
                  <a:lnTo>
                    <a:pt x="47" y="40"/>
                  </a:lnTo>
                  <a:lnTo>
                    <a:pt x="38" y="49"/>
                  </a:lnTo>
                  <a:lnTo>
                    <a:pt x="24" y="59"/>
                  </a:lnTo>
                  <a:lnTo>
                    <a:pt x="15" y="68"/>
                  </a:lnTo>
                  <a:lnTo>
                    <a:pt x="7" y="74"/>
                  </a:lnTo>
                  <a:lnTo>
                    <a:pt x="3" y="76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3" name="Freeform 945"/>
            <p:cNvSpPr>
              <a:spLocks/>
            </p:cNvSpPr>
            <p:nvPr/>
          </p:nvSpPr>
          <p:spPr bwMode="auto">
            <a:xfrm>
              <a:off x="1598087" y="4405313"/>
              <a:ext cx="77787" cy="50800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" y="37"/>
                </a:cxn>
                <a:cxn ang="0">
                  <a:pos x="13" y="31"/>
                </a:cxn>
                <a:cxn ang="0">
                  <a:pos x="19" y="27"/>
                </a:cxn>
                <a:cxn ang="0">
                  <a:pos x="27" y="23"/>
                </a:cxn>
                <a:cxn ang="0">
                  <a:pos x="32" y="19"/>
                </a:cxn>
                <a:cxn ang="0">
                  <a:pos x="38" y="19"/>
                </a:cxn>
                <a:cxn ang="0">
                  <a:pos x="49" y="18"/>
                </a:cxn>
                <a:cxn ang="0">
                  <a:pos x="61" y="21"/>
                </a:cxn>
                <a:cxn ang="0">
                  <a:pos x="72" y="23"/>
                </a:cxn>
                <a:cxn ang="0">
                  <a:pos x="82" y="21"/>
                </a:cxn>
                <a:cxn ang="0">
                  <a:pos x="86" y="14"/>
                </a:cxn>
                <a:cxn ang="0">
                  <a:pos x="87" y="8"/>
                </a:cxn>
                <a:cxn ang="0">
                  <a:pos x="87" y="2"/>
                </a:cxn>
                <a:cxn ang="0">
                  <a:pos x="87" y="0"/>
                </a:cxn>
                <a:cxn ang="0">
                  <a:pos x="89" y="2"/>
                </a:cxn>
                <a:cxn ang="0">
                  <a:pos x="93" y="6"/>
                </a:cxn>
                <a:cxn ang="0">
                  <a:pos x="97" y="14"/>
                </a:cxn>
                <a:cxn ang="0">
                  <a:pos x="97" y="21"/>
                </a:cxn>
                <a:cxn ang="0">
                  <a:pos x="93" y="25"/>
                </a:cxn>
                <a:cxn ang="0">
                  <a:pos x="87" y="31"/>
                </a:cxn>
                <a:cxn ang="0">
                  <a:pos x="84" y="31"/>
                </a:cxn>
                <a:cxn ang="0">
                  <a:pos x="82" y="33"/>
                </a:cxn>
                <a:cxn ang="0">
                  <a:pos x="80" y="33"/>
                </a:cxn>
                <a:cxn ang="0">
                  <a:pos x="74" y="33"/>
                </a:cxn>
                <a:cxn ang="0">
                  <a:pos x="67" y="33"/>
                </a:cxn>
                <a:cxn ang="0">
                  <a:pos x="59" y="33"/>
                </a:cxn>
                <a:cxn ang="0">
                  <a:pos x="59" y="38"/>
                </a:cxn>
                <a:cxn ang="0">
                  <a:pos x="59" y="44"/>
                </a:cxn>
                <a:cxn ang="0">
                  <a:pos x="59" y="48"/>
                </a:cxn>
                <a:cxn ang="0">
                  <a:pos x="57" y="54"/>
                </a:cxn>
                <a:cxn ang="0">
                  <a:pos x="53" y="57"/>
                </a:cxn>
                <a:cxn ang="0">
                  <a:pos x="48" y="61"/>
                </a:cxn>
                <a:cxn ang="0">
                  <a:pos x="42" y="63"/>
                </a:cxn>
                <a:cxn ang="0">
                  <a:pos x="36" y="63"/>
                </a:cxn>
                <a:cxn ang="0">
                  <a:pos x="29" y="57"/>
                </a:cxn>
                <a:cxn ang="0">
                  <a:pos x="25" y="52"/>
                </a:cxn>
                <a:cxn ang="0">
                  <a:pos x="23" y="46"/>
                </a:cxn>
                <a:cxn ang="0">
                  <a:pos x="23" y="46"/>
                </a:cxn>
                <a:cxn ang="0">
                  <a:pos x="17" y="48"/>
                </a:cxn>
                <a:cxn ang="0">
                  <a:pos x="8" y="52"/>
                </a:cxn>
                <a:cxn ang="0">
                  <a:pos x="2" y="46"/>
                </a:cxn>
                <a:cxn ang="0">
                  <a:pos x="0" y="42"/>
                </a:cxn>
                <a:cxn ang="0">
                  <a:pos x="0" y="42"/>
                </a:cxn>
              </a:cxnLst>
              <a:rect l="0" t="0" r="r" b="b"/>
              <a:pathLst>
                <a:path w="97" h="63">
                  <a:moveTo>
                    <a:pt x="0" y="42"/>
                  </a:moveTo>
                  <a:lnTo>
                    <a:pt x="4" y="37"/>
                  </a:lnTo>
                  <a:lnTo>
                    <a:pt x="13" y="31"/>
                  </a:lnTo>
                  <a:lnTo>
                    <a:pt x="19" y="27"/>
                  </a:lnTo>
                  <a:lnTo>
                    <a:pt x="27" y="23"/>
                  </a:lnTo>
                  <a:lnTo>
                    <a:pt x="32" y="19"/>
                  </a:lnTo>
                  <a:lnTo>
                    <a:pt x="38" y="19"/>
                  </a:lnTo>
                  <a:lnTo>
                    <a:pt x="49" y="18"/>
                  </a:lnTo>
                  <a:lnTo>
                    <a:pt x="61" y="21"/>
                  </a:lnTo>
                  <a:lnTo>
                    <a:pt x="72" y="23"/>
                  </a:lnTo>
                  <a:lnTo>
                    <a:pt x="82" y="21"/>
                  </a:lnTo>
                  <a:lnTo>
                    <a:pt x="86" y="14"/>
                  </a:lnTo>
                  <a:lnTo>
                    <a:pt x="87" y="8"/>
                  </a:lnTo>
                  <a:lnTo>
                    <a:pt x="87" y="2"/>
                  </a:lnTo>
                  <a:lnTo>
                    <a:pt x="87" y="0"/>
                  </a:lnTo>
                  <a:lnTo>
                    <a:pt x="89" y="2"/>
                  </a:lnTo>
                  <a:lnTo>
                    <a:pt x="93" y="6"/>
                  </a:lnTo>
                  <a:lnTo>
                    <a:pt x="97" y="14"/>
                  </a:lnTo>
                  <a:lnTo>
                    <a:pt x="97" y="21"/>
                  </a:lnTo>
                  <a:lnTo>
                    <a:pt x="93" y="25"/>
                  </a:lnTo>
                  <a:lnTo>
                    <a:pt x="87" y="31"/>
                  </a:lnTo>
                  <a:lnTo>
                    <a:pt x="84" y="31"/>
                  </a:lnTo>
                  <a:lnTo>
                    <a:pt x="82" y="33"/>
                  </a:lnTo>
                  <a:lnTo>
                    <a:pt x="80" y="33"/>
                  </a:lnTo>
                  <a:lnTo>
                    <a:pt x="74" y="33"/>
                  </a:lnTo>
                  <a:lnTo>
                    <a:pt x="67" y="33"/>
                  </a:lnTo>
                  <a:lnTo>
                    <a:pt x="59" y="33"/>
                  </a:lnTo>
                  <a:lnTo>
                    <a:pt x="59" y="38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7" y="54"/>
                  </a:lnTo>
                  <a:lnTo>
                    <a:pt x="53" y="57"/>
                  </a:lnTo>
                  <a:lnTo>
                    <a:pt x="48" y="61"/>
                  </a:lnTo>
                  <a:lnTo>
                    <a:pt x="42" y="63"/>
                  </a:lnTo>
                  <a:lnTo>
                    <a:pt x="36" y="63"/>
                  </a:lnTo>
                  <a:lnTo>
                    <a:pt x="29" y="57"/>
                  </a:lnTo>
                  <a:lnTo>
                    <a:pt x="25" y="52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7" y="48"/>
                  </a:lnTo>
                  <a:lnTo>
                    <a:pt x="8" y="52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4" name="Freeform 946"/>
            <p:cNvSpPr>
              <a:spLocks/>
            </p:cNvSpPr>
            <p:nvPr/>
          </p:nvSpPr>
          <p:spPr bwMode="auto">
            <a:xfrm>
              <a:off x="1631425" y="4406901"/>
              <a:ext cx="26987" cy="222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9" y="4"/>
                </a:cxn>
                <a:cxn ang="0">
                  <a:pos x="15" y="6"/>
                </a:cxn>
                <a:cxn ang="0">
                  <a:pos x="21" y="8"/>
                </a:cxn>
                <a:cxn ang="0">
                  <a:pos x="23" y="12"/>
                </a:cxn>
                <a:cxn ang="0">
                  <a:pos x="23" y="17"/>
                </a:cxn>
                <a:cxn ang="0">
                  <a:pos x="23" y="21"/>
                </a:cxn>
                <a:cxn ang="0">
                  <a:pos x="23" y="25"/>
                </a:cxn>
                <a:cxn ang="0">
                  <a:pos x="32" y="29"/>
                </a:cxn>
                <a:cxn ang="0">
                  <a:pos x="32" y="23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2"/>
                </a:cxn>
                <a:cxn ang="0">
                  <a:pos x="23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34" h="29">
                  <a:moveTo>
                    <a:pt x="0" y="4"/>
                  </a:moveTo>
                  <a:lnTo>
                    <a:pt x="2" y="4"/>
                  </a:lnTo>
                  <a:lnTo>
                    <a:pt x="9" y="4"/>
                  </a:lnTo>
                  <a:lnTo>
                    <a:pt x="15" y="6"/>
                  </a:lnTo>
                  <a:lnTo>
                    <a:pt x="21" y="8"/>
                  </a:lnTo>
                  <a:lnTo>
                    <a:pt x="23" y="12"/>
                  </a:lnTo>
                  <a:lnTo>
                    <a:pt x="23" y="17"/>
                  </a:lnTo>
                  <a:lnTo>
                    <a:pt x="23" y="21"/>
                  </a:lnTo>
                  <a:lnTo>
                    <a:pt x="23" y="25"/>
                  </a:lnTo>
                  <a:lnTo>
                    <a:pt x="32" y="29"/>
                  </a:lnTo>
                  <a:lnTo>
                    <a:pt x="32" y="23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2"/>
                  </a:lnTo>
                  <a:lnTo>
                    <a:pt x="23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5" name="Freeform 947"/>
            <p:cNvSpPr>
              <a:spLocks/>
            </p:cNvSpPr>
            <p:nvPr/>
          </p:nvSpPr>
          <p:spPr bwMode="auto">
            <a:xfrm>
              <a:off x="1525062" y="4543426"/>
              <a:ext cx="104775" cy="33338"/>
            </a:xfrm>
            <a:custGeom>
              <a:avLst/>
              <a:gdLst/>
              <a:ahLst/>
              <a:cxnLst>
                <a:cxn ang="0">
                  <a:pos x="9" y="42"/>
                </a:cxn>
                <a:cxn ang="0">
                  <a:pos x="2" y="40"/>
                </a:cxn>
                <a:cxn ang="0">
                  <a:pos x="0" y="35"/>
                </a:cxn>
                <a:cxn ang="0">
                  <a:pos x="4" y="33"/>
                </a:cxn>
                <a:cxn ang="0">
                  <a:pos x="9" y="31"/>
                </a:cxn>
                <a:cxn ang="0">
                  <a:pos x="21" y="29"/>
                </a:cxn>
                <a:cxn ang="0">
                  <a:pos x="32" y="29"/>
                </a:cxn>
                <a:cxn ang="0">
                  <a:pos x="42" y="27"/>
                </a:cxn>
                <a:cxn ang="0">
                  <a:pos x="53" y="25"/>
                </a:cxn>
                <a:cxn ang="0">
                  <a:pos x="59" y="25"/>
                </a:cxn>
                <a:cxn ang="0">
                  <a:pos x="64" y="25"/>
                </a:cxn>
                <a:cxn ang="0">
                  <a:pos x="66" y="23"/>
                </a:cxn>
                <a:cxn ang="0">
                  <a:pos x="72" y="19"/>
                </a:cxn>
                <a:cxn ang="0">
                  <a:pos x="78" y="16"/>
                </a:cxn>
                <a:cxn ang="0">
                  <a:pos x="82" y="16"/>
                </a:cxn>
                <a:cxn ang="0">
                  <a:pos x="87" y="14"/>
                </a:cxn>
                <a:cxn ang="0">
                  <a:pos x="97" y="14"/>
                </a:cxn>
                <a:cxn ang="0">
                  <a:pos x="106" y="14"/>
                </a:cxn>
                <a:cxn ang="0">
                  <a:pos x="114" y="10"/>
                </a:cxn>
                <a:cxn ang="0">
                  <a:pos x="116" y="8"/>
                </a:cxn>
                <a:cxn ang="0">
                  <a:pos x="120" y="4"/>
                </a:cxn>
                <a:cxn ang="0">
                  <a:pos x="123" y="0"/>
                </a:cxn>
                <a:cxn ang="0">
                  <a:pos x="127" y="0"/>
                </a:cxn>
                <a:cxn ang="0">
                  <a:pos x="131" y="4"/>
                </a:cxn>
                <a:cxn ang="0">
                  <a:pos x="127" y="10"/>
                </a:cxn>
                <a:cxn ang="0">
                  <a:pos x="121" y="16"/>
                </a:cxn>
                <a:cxn ang="0">
                  <a:pos x="116" y="19"/>
                </a:cxn>
                <a:cxn ang="0">
                  <a:pos x="110" y="23"/>
                </a:cxn>
                <a:cxn ang="0">
                  <a:pos x="106" y="23"/>
                </a:cxn>
                <a:cxn ang="0">
                  <a:pos x="101" y="23"/>
                </a:cxn>
                <a:cxn ang="0">
                  <a:pos x="95" y="23"/>
                </a:cxn>
                <a:cxn ang="0">
                  <a:pos x="89" y="23"/>
                </a:cxn>
                <a:cxn ang="0">
                  <a:pos x="85" y="23"/>
                </a:cxn>
                <a:cxn ang="0">
                  <a:pos x="80" y="23"/>
                </a:cxn>
                <a:cxn ang="0">
                  <a:pos x="76" y="29"/>
                </a:cxn>
                <a:cxn ang="0">
                  <a:pos x="70" y="33"/>
                </a:cxn>
                <a:cxn ang="0">
                  <a:pos x="64" y="37"/>
                </a:cxn>
                <a:cxn ang="0">
                  <a:pos x="57" y="37"/>
                </a:cxn>
                <a:cxn ang="0">
                  <a:pos x="49" y="38"/>
                </a:cxn>
                <a:cxn ang="0">
                  <a:pos x="40" y="38"/>
                </a:cxn>
                <a:cxn ang="0">
                  <a:pos x="32" y="40"/>
                </a:cxn>
                <a:cxn ang="0">
                  <a:pos x="23" y="40"/>
                </a:cxn>
                <a:cxn ang="0">
                  <a:pos x="15" y="42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9" y="42"/>
                </a:cxn>
              </a:cxnLst>
              <a:rect l="0" t="0" r="r" b="b"/>
              <a:pathLst>
                <a:path w="131" h="42">
                  <a:moveTo>
                    <a:pt x="9" y="42"/>
                  </a:moveTo>
                  <a:lnTo>
                    <a:pt x="2" y="40"/>
                  </a:lnTo>
                  <a:lnTo>
                    <a:pt x="0" y="35"/>
                  </a:lnTo>
                  <a:lnTo>
                    <a:pt x="4" y="33"/>
                  </a:lnTo>
                  <a:lnTo>
                    <a:pt x="9" y="31"/>
                  </a:lnTo>
                  <a:lnTo>
                    <a:pt x="21" y="29"/>
                  </a:lnTo>
                  <a:lnTo>
                    <a:pt x="32" y="29"/>
                  </a:lnTo>
                  <a:lnTo>
                    <a:pt x="42" y="27"/>
                  </a:lnTo>
                  <a:lnTo>
                    <a:pt x="53" y="25"/>
                  </a:lnTo>
                  <a:lnTo>
                    <a:pt x="59" y="25"/>
                  </a:lnTo>
                  <a:lnTo>
                    <a:pt x="64" y="25"/>
                  </a:lnTo>
                  <a:lnTo>
                    <a:pt x="66" y="23"/>
                  </a:lnTo>
                  <a:lnTo>
                    <a:pt x="72" y="19"/>
                  </a:lnTo>
                  <a:lnTo>
                    <a:pt x="78" y="16"/>
                  </a:lnTo>
                  <a:lnTo>
                    <a:pt x="82" y="16"/>
                  </a:lnTo>
                  <a:lnTo>
                    <a:pt x="87" y="14"/>
                  </a:lnTo>
                  <a:lnTo>
                    <a:pt x="97" y="14"/>
                  </a:lnTo>
                  <a:lnTo>
                    <a:pt x="106" y="14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20" y="4"/>
                  </a:lnTo>
                  <a:lnTo>
                    <a:pt x="123" y="0"/>
                  </a:lnTo>
                  <a:lnTo>
                    <a:pt x="127" y="0"/>
                  </a:lnTo>
                  <a:lnTo>
                    <a:pt x="131" y="4"/>
                  </a:lnTo>
                  <a:lnTo>
                    <a:pt x="127" y="10"/>
                  </a:lnTo>
                  <a:lnTo>
                    <a:pt x="121" y="16"/>
                  </a:lnTo>
                  <a:lnTo>
                    <a:pt x="116" y="19"/>
                  </a:lnTo>
                  <a:lnTo>
                    <a:pt x="110" y="23"/>
                  </a:lnTo>
                  <a:lnTo>
                    <a:pt x="106" y="23"/>
                  </a:lnTo>
                  <a:lnTo>
                    <a:pt x="101" y="23"/>
                  </a:lnTo>
                  <a:lnTo>
                    <a:pt x="95" y="23"/>
                  </a:lnTo>
                  <a:lnTo>
                    <a:pt x="89" y="23"/>
                  </a:lnTo>
                  <a:lnTo>
                    <a:pt x="85" y="23"/>
                  </a:lnTo>
                  <a:lnTo>
                    <a:pt x="80" y="23"/>
                  </a:lnTo>
                  <a:lnTo>
                    <a:pt x="76" y="29"/>
                  </a:lnTo>
                  <a:lnTo>
                    <a:pt x="70" y="33"/>
                  </a:lnTo>
                  <a:lnTo>
                    <a:pt x="64" y="37"/>
                  </a:lnTo>
                  <a:lnTo>
                    <a:pt x="57" y="37"/>
                  </a:lnTo>
                  <a:lnTo>
                    <a:pt x="49" y="38"/>
                  </a:lnTo>
                  <a:lnTo>
                    <a:pt x="40" y="38"/>
                  </a:lnTo>
                  <a:lnTo>
                    <a:pt x="32" y="40"/>
                  </a:lnTo>
                  <a:lnTo>
                    <a:pt x="23" y="40"/>
                  </a:lnTo>
                  <a:lnTo>
                    <a:pt x="15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2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6" name="Freeform 948"/>
            <p:cNvSpPr>
              <a:spLocks/>
            </p:cNvSpPr>
            <p:nvPr/>
          </p:nvSpPr>
          <p:spPr bwMode="auto">
            <a:xfrm>
              <a:off x="1533000" y="4560888"/>
              <a:ext cx="79375" cy="57150"/>
            </a:xfrm>
            <a:custGeom>
              <a:avLst/>
              <a:gdLst/>
              <a:ahLst/>
              <a:cxnLst>
                <a:cxn ang="0">
                  <a:pos x="14" y="21"/>
                </a:cxn>
                <a:cxn ang="0">
                  <a:pos x="29" y="31"/>
                </a:cxn>
                <a:cxn ang="0">
                  <a:pos x="42" y="35"/>
                </a:cxn>
                <a:cxn ang="0">
                  <a:pos x="53" y="33"/>
                </a:cxn>
                <a:cxn ang="0">
                  <a:pos x="65" y="29"/>
                </a:cxn>
                <a:cxn ang="0">
                  <a:pos x="80" y="21"/>
                </a:cxn>
                <a:cxn ang="0">
                  <a:pos x="84" y="21"/>
                </a:cxn>
                <a:cxn ang="0">
                  <a:pos x="84" y="36"/>
                </a:cxn>
                <a:cxn ang="0">
                  <a:pos x="82" y="42"/>
                </a:cxn>
                <a:cxn ang="0">
                  <a:pos x="67" y="50"/>
                </a:cxn>
                <a:cxn ang="0">
                  <a:pos x="48" y="57"/>
                </a:cxn>
                <a:cxn ang="0">
                  <a:pos x="33" y="63"/>
                </a:cxn>
                <a:cxn ang="0">
                  <a:pos x="23" y="55"/>
                </a:cxn>
                <a:cxn ang="0">
                  <a:pos x="14" y="33"/>
                </a:cxn>
                <a:cxn ang="0">
                  <a:pos x="2" y="27"/>
                </a:cxn>
                <a:cxn ang="0">
                  <a:pos x="4" y="36"/>
                </a:cxn>
                <a:cxn ang="0">
                  <a:pos x="12" y="52"/>
                </a:cxn>
                <a:cxn ang="0">
                  <a:pos x="19" y="67"/>
                </a:cxn>
                <a:cxn ang="0">
                  <a:pos x="34" y="71"/>
                </a:cxn>
                <a:cxn ang="0">
                  <a:pos x="55" y="67"/>
                </a:cxn>
                <a:cxn ang="0">
                  <a:pos x="76" y="57"/>
                </a:cxn>
                <a:cxn ang="0">
                  <a:pos x="93" y="50"/>
                </a:cxn>
                <a:cxn ang="0">
                  <a:pos x="99" y="42"/>
                </a:cxn>
                <a:cxn ang="0">
                  <a:pos x="97" y="27"/>
                </a:cxn>
                <a:cxn ang="0">
                  <a:pos x="95" y="12"/>
                </a:cxn>
                <a:cxn ang="0">
                  <a:pos x="95" y="0"/>
                </a:cxn>
                <a:cxn ang="0">
                  <a:pos x="84" y="0"/>
                </a:cxn>
                <a:cxn ang="0">
                  <a:pos x="71" y="12"/>
                </a:cxn>
                <a:cxn ang="0">
                  <a:pos x="52" y="29"/>
                </a:cxn>
                <a:cxn ang="0">
                  <a:pos x="31" y="21"/>
                </a:cxn>
                <a:cxn ang="0">
                  <a:pos x="17" y="14"/>
                </a:cxn>
                <a:cxn ang="0">
                  <a:pos x="10" y="19"/>
                </a:cxn>
              </a:cxnLst>
              <a:rect l="0" t="0" r="r" b="b"/>
              <a:pathLst>
                <a:path w="99" h="73">
                  <a:moveTo>
                    <a:pt x="10" y="19"/>
                  </a:moveTo>
                  <a:lnTo>
                    <a:pt x="14" y="21"/>
                  </a:lnTo>
                  <a:lnTo>
                    <a:pt x="25" y="27"/>
                  </a:lnTo>
                  <a:lnTo>
                    <a:pt x="29" y="31"/>
                  </a:lnTo>
                  <a:lnTo>
                    <a:pt x="36" y="33"/>
                  </a:lnTo>
                  <a:lnTo>
                    <a:pt x="42" y="35"/>
                  </a:lnTo>
                  <a:lnTo>
                    <a:pt x="50" y="36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5" y="29"/>
                  </a:lnTo>
                  <a:lnTo>
                    <a:pt x="71" y="27"/>
                  </a:lnTo>
                  <a:lnTo>
                    <a:pt x="80" y="21"/>
                  </a:lnTo>
                  <a:lnTo>
                    <a:pt x="84" y="19"/>
                  </a:lnTo>
                  <a:lnTo>
                    <a:pt x="84" y="21"/>
                  </a:lnTo>
                  <a:lnTo>
                    <a:pt x="84" y="29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76" y="46"/>
                  </a:lnTo>
                  <a:lnTo>
                    <a:pt x="67" y="50"/>
                  </a:lnTo>
                  <a:lnTo>
                    <a:pt x="59" y="55"/>
                  </a:lnTo>
                  <a:lnTo>
                    <a:pt x="48" y="57"/>
                  </a:lnTo>
                  <a:lnTo>
                    <a:pt x="40" y="61"/>
                  </a:lnTo>
                  <a:lnTo>
                    <a:pt x="33" y="63"/>
                  </a:lnTo>
                  <a:lnTo>
                    <a:pt x="29" y="63"/>
                  </a:lnTo>
                  <a:lnTo>
                    <a:pt x="23" y="55"/>
                  </a:lnTo>
                  <a:lnTo>
                    <a:pt x="19" y="42"/>
                  </a:lnTo>
                  <a:lnTo>
                    <a:pt x="14" y="33"/>
                  </a:lnTo>
                  <a:lnTo>
                    <a:pt x="10" y="29"/>
                  </a:lnTo>
                  <a:lnTo>
                    <a:pt x="2" y="27"/>
                  </a:lnTo>
                  <a:lnTo>
                    <a:pt x="0" y="31"/>
                  </a:lnTo>
                  <a:lnTo>
                    <a:pt x="4" y="36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4" y="61"/>
                  </a:lnTo>
                  <a:lnTo>
                    <a:pt x="19" y="67"/>
                  </a:lnTo>
                  <a:lnTo>
                    <a:pt x="29" y="73"/>
                  </a:lnTo>
                  <a:lnTo>
                    <a:pt x="34" y="71"/>
                  </a:lnTo>
                  <a:lnTo>
                    <a:pt x="44" y="71"/>
                  </a:lnTo>
                  <a:lnTo>
                    <a:pt x="55" y="67"/>
                  </a:lnTo>
                  <a:lnTo>
                    <a:pt x="67" y="63"/>
                  </a:lnTo>
                  <a:lnTo>
                    <a:pt x="76" y="57"/>
                  </a:lnTo>
                  <a:lnTo>
                    <a:pt x="86" y="54"/>
                  </a:lnTo>
                  <a:lnTo>
                    <a:pt x="93" y="50"/>
                  </a:lnTo>
                  <a:lnTo>
                    <a:pt x="99" y="46"/>
                  </a:lnTo>
                  <a:lnTo>
                    <a:pt x="99" y="42"/>
                  </a:lnTo>
                  <a:lnTo>
                    <a:pt x="99" y="36"/>
                  </a:lnTo>
                  <a:lnTo>
                    <a:pt x="97" y="27"/>
                  </a:lnTo>
                  <a:lnTo>
                    <a:pt x="97" y="19"/>
                  </a:lnTo>
                  <a:lnTo>
                    <a:pt x="95" y="12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4" y="0"/>
                  </a:lnTo>
                  <a:lnTo>
                    <a:pt x="80" y="2"/>
                  </a:lnTo>
                  <a:lnTo>
                    <a:pt x="71" y="12"/>
                  </a:lnTo>
                  <a:lnTo>
                    <a:pt x="59" y="21"/>
                  </a:lnTo>
                  <a:lnTo>
                    <a:pt x="52" y="29"/>
                  </a:lnTo>
                  <a:lnTo>
                    <a:pt x="44" y="27"/>
                  </a:lnTo>
                  <a:lnTo>
                    <a:pt x="31" y="21"/>
                  </a:lnTo>
                  <a:lnTo>
                    <a:pt x="21" y="15"/>
                  </a:lnTo>
                  <a:lnTo>
                    <a:pt x="17" y="14"/>
                  </a:lnTo>
                  <a:lnTo>
                    <a:pt x="10" y="19"/>
                  </a:lnTo>
                  <a:lnTo>
                    <a:pt x="10" y="19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7" name="Freeform 949"/>
            <p:cNvSpPr>
              <a:spLocks/>
            </p:cNvSpPr>
            <p:nvPr/>
          </p:nvSpPr>
          <p:spPr bwMode="auto">
            <a:xfrm>
              <a:off x="1525062" y="4525963"/>
              <a:ext cx="104775" cy="49213"/>
            </a:xfrm>
            <a:custGeom>
              <a:avLst/>
              <a:gdLst/>
              <a:ahLst/>
              <a:cxnLst>
                <a:cxn ang="0">
                  <a:pos x="15" y="53"/>
                </a:cxn>
                <a:cxn ang="0">
                  <a:pos x="17" y="49"/>
                </a:cxn>
                <a:cxn ang="0">
                  <a:pos x="23" y="41"/>
                </a:cxn>
                <a:cxn ang="0">
                  <a:pos x="30" y="34"/>
                </a:cxn>
                <a:cxn ang="0">
                  <a:pos x="36" y="30"/>
                </a:cxn>
                <a:cxn ang="0">
                  <a:pos x="43" y="30"/>
                </a:cxn>
                <a:cxn ang="0">
                  <a:pos x="55" y="30"/>
                </a:cxn>
                <a:cxn ang="0">
                  <a:pos x="64" y="30"/>
                </a:cxn>
                <a:cxn ang="0">
                  <a:pos x="74" y="30"/>
                </a:cxn>
                <a:cxn ang="0">
                  <a:pos x="78" y="24"/>
                </a:cxn>
                <a:cxn ang="0">
                  <a:pos x="85" y="19"/>
                </a:cxn>
                <a:cxn ang="0">
                  <a:pos x="93" y="13"/>
                </a:cxn>
                <a:cxn ang="0">
                  <a:pos x="102" y="9"/>
                </a:cxn>
                <a:cxn ang="0">
                  <a:pos x="108" y="13"/>
                </a:cxn>
                <a:cxn ang="0">
                  <a:pos x="116" y="19"/>
                </a:cxn>
                <a:cxn ang="0">
                  <a:pos x="120" y="22"/>
                </a:cxn>
                <a:cxn ang="0">
                  <a:pos x="123" y="26"/>
                </a:cxn>
                <a:cxn ang="0">
                  <a:pos x="129" y="26"/>
                </a:cxn>
                <a:cxn ang="0">
                  <a:pos x="131" y="22"/>
                </a:cxn>
                <a:cxn ang="0">
                  <a:pos x="129" y="17"/>
                </a:cxn>
                <a:cxn ang="0">
                  <a:pos x="125" y="11"/>
                </a:cxn>
                <a:cxn ang="0">
                  <a:pos x="120" y="5"/>
                </a:cxn>
                <a:cxn ang="0">
                  <a:pos x="110" y="0"/>
                </a:cxn>
                <a:cxn ang="0">
                  <a:pos x="104" y="0"/>
                </a:cxn>
                <a:cxn ang="0">
                  <a:pos x="99" y="0"/>
                </a:cxn>
                <a:cxn ang="0">
                  <a:pos x="93" y="3"/>
                </a:cxn>
                <a:cxn ang="0">
                  <a:pos x="87" y="5"/>
                </a:cxn>
                <a:cxn ang="0">
                  <a:pos x="82" y="11"/>
                </a:cxn>
                <a:cxn ang="0">
                  <a:pos x="72" y="19"/>
                </a:cxn>
                <a:cxn ang="0">
                  <a:pos x="68" y="22"/>
                </a:cxn>
                <a:cxn ang="0">
                  <a:pos x="62" y="20"/>
                </a:cxn>
                <a:cxn ang="0">
                  <a:pos x="53" y="19"/>
                </a:cxn>
                <a:cxn ang="0">
                  <a:pos x="42" y="19"/>
                </a:cxn>
                <a:cxn ang="0">
                  <a:pos x="34" y="20"/>
                </a:cxn>
                <a:cxn ang="0">
                  <a:pos x="30" y="20"/>
                </a:cxn>
                <a:cxn ang="0">
                  <a:pos x="24" y="28"/>
                </a:cxn>
                <a:cxn ang="0">
                  <a:pos x="19" y="34"/>
                </a:cxn>
                <a:cxn ang="0">
                  <a:pos x="13" y="41"/>
                </a:cxn>
                <a:cxn ang="0">
                  <a:pos x="7" y="47"/>
                </a:cxn>
                <a:cxn ang="0">
                  <a:pos x="4" y="55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5" y="53"/>
                </a:cxn>
                <a:cxn ang="0">
                  <a:pos x="15" y="53"/>
                </a:cxn>
              </a:cxnLst>
              <a:rect l="0" t="0" r="r" b="b"/>
              <a:pathLst>
                <a:path w="131" h="60">
                  <a:moveTo>
                    <a:pt x="15" y="53"/>
                  </a:moveTo>
                  <a:lnTo>
                    <a:pt x="17" y="49"/>
                  </a:lnTo>
                  <a:lnTo>
                    <a:pt x="23" y="41"/>
                  </a:lnTo>
                  <a:lnTo>
                    <a:pt x="30" y="34"/>
                  </a:lnTo>
                  <a:lnTo>
                    <a:pt x="36" y="30"/>
                  </a:lnTo>
                  <a:lnTo>
                    <a:pt x="43" y="30"/>
                  </a:lnTo>
                  <a:lnTo>
                    <a:pt x="55" y="30"/>
                  </a:lnTo>
                  <a:lnTo>
                    <a:pt x="64" y="30"/>
                  </a:lnTo>
                  <a:lnTo>
                    <a:pt x="74" y="30"/>
                  </a:lnTo>
                  <a:lnTo>
                    <a:pt x="78" y="24"/>
                  </a:lnTo>
                  <a:lnTo>
                    <a:pt x="85" y="19"/>
                  </a:lnTo>
                  <a:lnTo>
                    <a:pt x="93" y="13"/>
                  </a:lnTo>
                  <a:lnTo>
                    <a:pt x="102" y="9"/>
                  </a:lnTo>
                  <a:lnTo>
                    <a:pt x="108" y="13"/>
                  </a:lnTo>
                  <a:lnTo>
                    <a:pt x="116" y="19"/>
                  </a:lnTo>
                  <a:lnTo>
                    <a:pt x="120" y="22"/>
                  </a:lnTo>
                  <a:lnTo>
                    <a:pt x="123" y="26"/>
                  </a:lnTo>
                  <a:lnTo>
                    <a:pt x="129" y="26"/>
                  </a:lnTo>
                  <a:lnTo>
                    <a:pt x="131" y="22"/>
                  </a:lnTo>
                  <a:lnTo>
                    <a:pt x="129" y="17"/>
                  </a:lnTo>
                  <a:lnTo>
                    <a:pt x="125" y="11"/>
                  </a:lnTo>
                  <a:lnTo>
                    <a:pt x="120" y="5"/>
                  </a:lnTo>
                  <a:lnTo>
                    <a:pt x="110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3" y="3"/>
                  </a:lnTo>
                  <a:lnTo>
                    <a:pt x="87" y="5"/>
                  </a:lnTo>
                  <a:lnTo>
                    <a:pt x="82" y="11"/>
                  </a:lnTo>
                  <a:lnTo>
                    <a:pt x="72" y="19"/>
                  </a:lnTo>
                  <a:lnTo>
                    <a:pt x="68" y="22"/>
                  </a:lnTo>
                  <a:lnTo>
                    <a:pt x="62" y="20"/>
                  </a:lnTo>
                  <a:lnTo>
                    <a:pt x="53" y="19"/>
                  </a:lnTo>
                  <a:lnTo>
                    <a:pt x="42" y="19"/>
                  </a:lnTo>
                  <a:lnTo>
                    <a:pt x="34" y="20"/>
                  </a:lnTo>
                  <a:lnTo>
                    <a:pt x="30" y="20"/>
                  </a:lnTo>
                  <a:lnTo>
                    <a:pt x="24" y="28"/>
                  </a:lnTo>
                  <a:lnTo>
                    <a:pt x="19" y="34"/>
                  </a:lnTo>
                  <a:lnTo>
                    <a:pt x="13" y="41"/>
                  </a:lnTo>
                  <a:lnTo>
                    <a:pt x="7" y="47"/>
                  </a:lnTo>
                  <a:lnTo>
                    <a:pt x="4" y="55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53"/>
                  </a:lnTo>
                  <a:lnTo>
                    <a:pt x="15" y="53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8" name="Freeform 950"/>
            <p:cNvSpPr>
              <a:spLocks/>
            </p:cNvSpPr>
            <p:nvPr/>
          </p:nvSpPr>
          <p:spPr bwMode="auto">
            <a:xfrm>
              <a:off x="1509187" y="4371976"/>
              <a:ext cx="79375" cy="10636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" y="0"/>
                </a:cxn>
                <a:cxn ang="0">
                  <a:pos x="6" y="3"/>
                </a:cxn>
                <a:cxn ang="0">
                  <a:pos x="4" y="7"/>
                </a:cxn>
                <a:cxn ang="0">
                  <a:pos x="2" y="13"/>
                </a:cxn>
                <a:cxn ang="0">
                  <a:pos x="2" y="17"/>
                </a:cxn>
                <a:cxn ang="0">
                  <a:pos x="2" y="24"/>
                </a:cxn>
                <a:cxn ang="0">
                  <a:pos x="0" y="30"/>
                </a:cxn>
                <a:cxn ang="0">
                  <a:pos x="2" y="43"/>
                </a:cxn>
                <a:cxn ang="0">
                  <a:pos x="2" y="49"/>
                </a:cxn>
                <a:cxn ang="0">
                  <a:pos x="2" y="55"/>
                </a:cxn>
                <a:cxn ang="0">
                  <a:pos x="4" y="62"/>
                </a:cxn>
                <a:cxn ang="0">
                  <a:pos x="6" y="70"/>
                </a:cxn>
                <a:cxn ang="0">
                  <a:pos x="6" y="78"/>
                </a:cxn>
                <a:cxn ang="0">
                  <a:pos x="7" y="83"/>
                </a:cxn>
                <a:cxn ang="0">
                  <a:pos x="11" y="91"/>
                </a:cxn>
                <a:cxn ang="0">
                  <a:pos x="15" y="98"/>
                </a:cxn>
                <a:cxn ang="0">
                  <a:pos x="19" y="104"/>
                </a:cxn>
                <a:cxn ang="0">
                  <a:pos x="23" y="110"/>
                </a:cxn>
                <a:cxn ang="0">
                  <a:pos x="28" y="114"/>
                </a:cxn>
                <a:cxn ang="0">
                  <a:pos x="36" y="119"/>
                </a:cxn>
                <a:cxn ang="0">
                  <a:pos x="47" y="123"/>
                </a:cxn>
                <a:cxn ang="0">
                  <a:pos x="61" y="127"/>
                </a:cxn>
                <a:cxn ang="0">
                  <a:pos x="70" y="129"/>
                </a:cxn>
                <a:cxn ang="0">
                  <a:pos x="82" y="133"/>
                </a:cxn>
                <a:cxn ang="0">
                  <a:pos x="89" y="131"/>
                </a:cxn>
                <a:cxn ang="0">
                  <a:pos x="95" y="131"/>
                </a:cxn>
                <a:cxn ang="0">
                  <a:pos x="99" y="129"/>
                </a:cxn>
                <a:cxn ang="0">
                  <a:pos x="101" y="129"/>
                </a:cxn>
                <a:cxn ang="0">
                  <a:pos x="101" y="123"/>
                </a:cxn>
                <a:cxn ang="0">
                  <a:pos x="99" y="121"/>
                </a:cxn>
                <a:cxn ang="0">
                  <a:pos x="95" y="121"/>
                </a:cxn>
                <a:cxn ang="0">
                  <a:pos x="89" y="123"/>
                </a:cxn>
                <a:cxn ang="0">
                  <a:pos x="83" y="123"/>
                </a:cxn>
                <a:cxn ang="0">
                  <a:pos x="78" y="123"/>
                </a:cxn>
                <a:cxn ang="0">
                  <a:pos x="70" y="121"/>
                </a:cxn>
                <a:cxn ang="0">
                  <a:pos x="63" y="121"/>
                </a:cxn>
                <a:cxn ang="0">
                  <a:pos x="53" y="119"/>
                </a:cxn>
                <a:cxn ang="0">
                  <a:pos x="44" y="116"/>
                </a:cxn>
                <a:cxn ang="0">
                  <a:pos x="36" y="108"/>
                </a:cxn>
                <a:cxn ang="0">
                  <a:pos x="30" y="100"/>
                </a:cxn>
                <a:cxn ang="0">
                  <a:pos x="23" y="89"/>
                </a:cxn>
                <a:cxn ang="0">
                  <a:pos x="19" y="78"/>
                </a:cxn>
                <a:cxn ang="0">
                  <a:pos x="15" y="64"/>
                </a:cxn>
                <a:cxn ang="0">
                  <a:pos x="13" y="53"/>
                </a:cxn>
                <a:cxn ang="0">
                  <a:pos x="9" y="39"/>
                </a:cxn>
                <a:cxn ang="0">
                  <a:pos x="9" y="30"/>
                </a:cxn>
                <a:cxn ang="0">
                  <a:pos x="9" y="22"/>
                </a:cxn>
                <a:cxn ang="0">
                  <a:pos x="9" y="19"/>
                </a:cxn>
                <a:cxn ang="0">
                  <a:pos x="9" y="9"/>
                </a:cxn>
                <a:cxn ang="0">
                  <a:pos x="9" y="3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01" h="133">
                  <a:moveTo>
                    <a:pt x="9" y="0"/>
                  </a:moveTo>
                  <a:lnTo>
                    <a:pt x="7" y="0"/>
                  </a:lnTo>
                  <a:lnTo>
                    <a:pt x="6" y="3"/>
                  </a:lnTo>
                  <a:lnTo>
                    <a:pt x="4" y="7"/>
                  </a:lnTo>
                  <a:lnTo>
                    <a:pt x="2" y="13"/>
                  </a:lnTo>
                  <a:lnTo>
                    <a:pt x="2" y="17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2" y="43"/>
                  </a:lnTo>
                  <a:lnTo>
                    <a:pt x="2" y="49"/>
                  </a:lnTo>
                  <a:lnTo>
                    <a:pt x="2" y="55"/>
                  </a:lnTo>
                  <a:lnTo>
                    <a:pt x="4" y="62"/>
                  </a:lnTo>
                  <a:lnTo>
                    <a:pt x="6" y="70"/>
                  </a:lnTo>
                  <a:lnTo>
                    <a:pt x="6" y="78"/>
                  </a:lnTo>
                  <a:lnTo>
                    <a:pt x="7" y="83"/>
                  </a:lnTo>
                  <a:lnTo>
                    <a:pt x="11" y="91"/>
                  </a:lnTo>
                  <a:lnTo>
                    <a:pt x="15" y="98"/>
                  </a:lnTo>
                  <a:lnTo>
                    <a:pt x="19" y="104"/>
                  </a:lnTo>
                  <a:lnTo>
                    <a:pt x="23" y="110"/>
                  </a:lnTo>
                  <a:lnTo>
                    <a:pt x="28" y="114"/>
                  </a:lnTo>
                  <a:lnTo>
                    <a:pt x="36" y="119"/>
                  </a:lnTo>
                  <a:lnTo>
                    <a:pt x="47" y="123"/>
                  </a:lnTo>
                  <a:lnTo>
                    <a:pt x="61" y="127"/>
                  </a:lnTo>
                  <a:lnTo>
                    <a:pt x="70" y="129"/>
                  </a:lnTo>
                  <a:lnTo>
                    <a:pt x="82" y="133"/>
                  </a:lnTo>
                  <a:lnTo>
                    <a:pt x="89" y="131"/>
                  </a:lnTo>
                  <a:lnTo>
                    <a:pt x="95" y="131"/>
                  </a:lnTo>
                  <a:lnTo>
                    <a:pt x="99" y="129"/>
                  </a:lnTo>
                  <a:lnTo>
                    <a:pt x="101" y="129"/>
                  </a:lnTo>
                  <a:lnTo>
                    <a:pt x="101" y="123"/>
                  </a:lnTo>
                  <a:lnTo>
                    <a:pt x="99" y="121"/>
                  </a:lnTo>
                  <a:lnTo>
                    <a:pt x="95" y="121"/>
                  </a:lnTo>
                  <a:lnTo>
                    <a:pt x="89" y="123"/>
                  </a:lnTo>
                  <a:lnTo>
                    <a:pt x="83" y="123"/>
                  </a:lnTo>
                  <a:lnTo>
                    <a:pt x="78" y="123"/>
                  </a:lnTo>
                  <a:lnTo>
                    <a:pt x="70" y="121"/>
                  </a:lnTo>
                  <a:lnTo>
                    <a:pt x="63" y="121"/>
                  </a:lnTo>
                  <a:lnTo>
                    <a:pt x="53" y="119"/>
                  </a:lnTo>
                  <a:lnTo>
                    <a:pt x="44" y="116"/>
                  </a:lnTo>
                  <a:lnTo>
                    <a:pt x="36" y="108"/>
                  </a:lnTo>
                  <a:lnTo>
                    <a:pt x="30" y="100"/>
                  </a:lnTo>
                  <a:lnTo>
                    <a:pt x="23" y="89"/>
                  </a:lnTo>
                  <a:lnTo>
                    <a:pt x="19" y="78"/>
                  </a:lnTo>
                  <a:lnTo>
                    <a:pt x="15" y="64"/>
                  </a:lnTo>
                  <a:lnTo>
                    <a:pt x="13" y="53"/>
                  </a:lnTo>
                  <a:lnTo>
                    <a:pt x="9" y="39"/>
                  </a:lnTo>
                  <a:lnTo>
                    <a:pt x="9" y="30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9"/>
                  </a:lnTo>
                  <a:lnTo>
                    <a:pt x="9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9" name="Freeform 951"/>
            <p:cNvSpPr>
              <a:spLocks/>
            </p:cNvSpPr>
            <p:nvPr/>
          </p:nvSpPr>
          <p:spPr bwMode="auto">
            <a:xfrm>
              <a:off x="1521887" y="4478338"/>
              <a:ext cx="63500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13" y="9"/>
                </a:cxn>
                <a:cxn ang="0">
                  <a:pos x="19" y="11"/>
                </a:cxn>
                <a:cxn ang="0">
                  <a:pos x="25" y="15"/>
                </a:cxn>
                <a:cxn ang="0">
                  <a:pos x="30" y="19"/>
                </a:cxn>
                <a:cxn ang="0">
                  <a:pos x="38" y="19"/>
                </a:cxn>
                <a:cxn ang="0">
                  <a:pos x="44" y="19"/>
                </a:cxn>
                <a:cxn ang="0">
                  <a:pos x="51" y="17"/>
                </a:cxn>
                <a:cxn ang="0">
                  <a:pos x="55" y="15"/>
                </a:cxn>
                <a:cxn ang="0">
                  <a:pos x="63" y="15"/>
                </a:cxn>
                <a:cxn ang="0">
                  <a:pos x="68" y="11"/>
                </a:cxn>
                <a:cxn ang="0">
                  <a:pos x="74" y="9"/>
                </a:cxn>
                <a:cxn ang="0">
                  <a:pos x="78" y="7"/>
                </a:cxn>
                <a:cxn ang="0">
                  <a:pos x="82" y="11"/>
                </a:cxn>
                <a:cxn ang="0">
                  <a:pos x="80" y="15"/>
                </a:cxn>
                <a:cxn ang="0">
                  <a:pos x="78" y="21"/>
                </a:cxn>
                <a:cxn ang="0">
                  <a:pos x="70" y="21"/>
                </a:cxn>
                <a:cxn ang="0">
                  <a:pos x="67" y="23"/>
                </a:cxn>
                <a:cxn ang="0">
                  <a:pos x="59" y="24"/>
                </a:cxn>
                <a:cxn ang="0">
                  <a:pos x="53" y="26"/>
                </a:cxn>
                <a:cxn ang="0">
                  <a:pos x="46" y="26"/>
                </a:cxn>
                <a:cxn ang="0">
                  <a:pos x="40" y="26"/>
                </a:cxn>
                <a:cxn ang="0">
                  <a:pos x="34" y="26"/>
                </a:cxn>
                <a:cxn ang="0">
                  <a:pos x="30" y="28"/>
                </a:cxn>
                <a:cxn ang="0">
                  <a:pos x="21" y="24"/>
                </a:cxn>
                <a:cxn ang="0">
                  <a:pos x="11" y="19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2" h="28">
                  <a:moveTo>
                    <a:pt x="4" y="0"/>
                  </a:moveTo>
                  <a:lnTo>
                    <a:pt x="6" y="2"/>
                  </a:lnTo>
                  <a:lnTo>
                    <a:pt x="13" y="9"/>
                  </a:lnTo>
                  <a:lnTo>
                    <a:pt x="19" y="11"/>
                  </a:lnTo>
                  <a:lnTo>
                    <a:pt x="25" y="15"/>
                  </a:lnTo>
                  <a:lnTo>
                    <a:pt x="30" y="19"/>
                  </a:lnTo>
                  <a:lnTo>
                    <a:pt x="38" y="19"/>
                  </a:lnTo>
                  <a:lnTo>
                    <a:pt x="44" y="19"/>
                  </a:lnTo>
                  <a:lnTo>
                    <a:pt x="51" y="17"/>
                  </a:lnTo>
                  <a:lnTo>
                    <a:pt x="55" y="15"/>
                  </a:lnTo>
                  <a:lnTo>
                    <a:pt x="63" y="15"/>
                  </a:lnTo>
                  <a:lnTo>
                    <a:pt x="68" y="11"/>
                  </a:lnTo>
                  <a:lnTo>
                    <a:pt x="74" y="9"/>
                  </a:lnTo>
                  <a:lnTo>
                    <a:pt x="78" y="7"/>
                  </a:lnTo>
                  <a:lnTo>
                    <a:pt x="82" y="11"/>
                  </a:lnTo>
                  <a:lnTo>
                    <a:pt x="80" y="15"/>
                  </a:lnTo>
                  <a:lnTo>
                    <a:pt x="78" y="21"/>
                  </a:lnTo>
                  <a:lnTo>
                    <a:pt x="70" y="21"/>
                  </a:lnTo>
                  <a:lnTo>
                    <a:pt x="67" y="23"/>
                  </a:lnTo>
                  <a:lnTo>
                    <a:pt x="59" y="24"/>
                  </a:lnTo>
                  <a:lnTo>
                    <a:pt x="53" y="26"/>
                  </a:lnTo>
                  <a:lnTo>
                    <a:pt x="46" y="26"/>
                  </a:lnTo>
                  <a:lnTo>
                    <a:pt x="40" y="26"/>
                  </a:lnTo>
                  <a:lnTo>
                    <a:pt x="34" y="26"/>
                  </a:lnTo>
                  <a:lnTo>
                    <a:pt x="30" y="28"/>
                  </a:lnTo>
                  <a:lnTo>
                    <a:pt x="21" y="24"/>
                  </a:lnTo>
                  <a:lnTo>
                    <a:pt x="11" y="19"/>
                  </a:lnTo>
                  <a:lnTo>
                    <a:pt x="4" y="13"/>
                  </a:lnTo>
                  <a:lnTo>
                    <a:pt x="0" y="9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0" name="Freeform 952"/>
            <p:cNvSpPr>
              <a:spLocks/>
            </p:cNvSpPr>
            <p:nvPr/>
          </p:nvSpPr>
          <p:spPr bwMode="auto">
            <a:xfrm>
              <a:off x="1479025" y="4489451"/>
              <a:ext cx="120650" cy="60325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4" y="59"/>
                </a:cxn>
                <a:cxn ang="0">
                  <a:pos x="7" y="59"/>
                </a:cxn>
                <a:cxn ang="0">
                  <a:pos x="15" y="59"/>
                </a:cxn>
                <a:cxn ang="0">
                  <a:pos x="23" y="59"/>
                </a:cxn>
                <a:cxn ang="0">
                  <a:pos x="32" y="59"/>
                </a:cxn>
                <a:cxn ang="0">
                  <a:pos x="44" y="55"/>
                </a:cxn>
                <a:cxn ang="0">
                  <a:pos x="57" y="53"/>
                </a:cxn>
                <a:cxn ang="0">
                  <a:pos x="63" y="49"/>
                </a:cxn>
                <a:cxn ang="0">
                  <a:pos x="68" y="47"/>
                </a:cxn>
                <a:cxn ang="0">
                  <a:pos x="76" y="46"/>
                </a:cxn>
                <a:cxn ang="0">
                  <a:pos x="82" y="42"/>
                </a:cxn>
                <a:cxn ang="0">
                  <a:pos x="93" y="38"/>
                </a:cxn>
                <a:cxn ang="0">
                  <a:pos x="106" y="34"/>
                </a:cxn>
                <a:cxn ang="0">
                  <a:pos x="116" y="28"/>
                </a:cxn>
                <a:cxn ang="0">
                  <a:pos x="123" y="25"/>
                </a:cxn>
                <a:cxn ang="0">
                  <a:pos x="129" y="19"/>
                </a:cxn>
                <a:cxn ang="0">
                  <a:pos x="133" y="19"/>
                </a:cxn>
                <a:cxn ang="0">
                  <a:pos x="137" y="11"/>
                </a:cxn>
                <a:cxn ang="0">
                  <a:pos x="141" y="6"/>
                </a:cxn>
                <a:cxn ang="0">
                  <a:pos x="146" y="2"/>
                </a:cxn>
                <a:cxn ang="0">
                  <a:pos x="148" y="0"/>
                </a:cxn>
                <a:cxn ang="0">
                  <a:pos x="152" y="4"/>
                </a:cxn>
                <a:cxn ang="0">
                  <a:pos x="148" y="11"/>
                </a:cxn>
                <a:cxn ang="0">
                  <a:pos x="146" y="13"/>
                </a:cxn>
                <a:cxn ang="0">
                  <a:pos x="139" y="21"/>
                </a:cxn>
                <a:cxn ang="0">
                  <a:pos x="129" y="28"/>
                </a:cxn>
                <a:cxn ang="0">
                  <a:pos x="120" y="36"/>
                </a:cxn>
                <a:cxn ang="0">
                  <a:pos x="112" y="40"/>
                </a:cxn>
                <a:cxn ang="0">
                  <a:pos x="106" y="42"/>
                </a:cxn>
                <a:cxn ang="0">
                  <a:pos x="99" y="46"/>
                </a:cxn>
                <a:cxn ang="0">
                  <a:pos x="93" y="51"/>
                </a:cxn>
                <a:cxn ang="0">
                  <a:pos x="87" y="53"/>
                </a:cxn>
                <a:cxn ang="0">
                  <a:pos x="80" y="57"/>
                </a:cxn>
                <a:cxn ang="0">
                  <a:pos x="74" y="61"/>
                </a:cxn>
                <a:cxn ang="0">
                  <a:pos x="68" y="65"/>
                </a:cxn>
                <a:cxn ang="0">
                  <a:pos x="61" y="65"/>
                </a:cxn>
                <a:cxn ang="0">
                  <a:pos x="53" y="66"/>
                </a:cxn>
                <a:cxn ang="0">
                  <a:pos x="47" y="66"/>
                </a:cxn>
                <a:cxn ang="0">
                  <a:pos x="44" y="68"/>
                </a:cxn>
                <a:cxn ang="0">
                  <a:pos x="32" y="70"/>
                </a:cxn>
                <a:cxn ang="0">
                  <a:pos x="25" y="74"/>
                </a:cxn>
                <a:cxn ang="0">
                  <a:pos x="17" y="74"/>
                </a:cxn>
                <a:cxn ang="0">
                  <a:pos x="11" y="74"/>
                </a:cxn>
                <a:cxn ang="0">
                  <a:pos x="6" y="74"/>
                </a:cxn>
                <a:cxn ang="0">
                  <a:pos x="4" y="76"/>
                </a:cxn>
                <a:cxn ang="0">
                  <a:pos x="0" y="70"/>
                </a:cxn>
                <a:cxn ang="0">
                  <a:pos x="0" y="66"/>
                </a:cxn>
                <a:cxn ang="0">
                  <a:pos x="0" y="61"/>
                </a:cxn>
                <a:cxn ang="0">
                  <a:pos x="0" y="59"/>
                </a:cxn>
                <a:cxn ang="0">
                  <a:pos x="0" y="59"/>
                </a:cxn>
              </a:cxnLst>
              <a:rect l="0" t="0" r="r" b="b"/>
              <a:pathLst>
                <a:path w="152" h="76">
                  <a:moveTo>
                    <a:pt x="0" y="59"/>
                  </a:moveTo>
                  <a:lnTo>
                    <a:pt x="4" y="59"/>
                  </a:lnTo>
                  <a:lnTo>
                    <a:pt x="7" y="59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32" y="59"/>
                  </a:lnTo>
                  <a:lnTo>
                    <a:pt x="44" y="55"/>
                  </a:lnTo>
                  <a:lnTo>
                    <a:pt x="57" y="53"/>
                  </a:lnTo>
                  <a:lnTo>
                    <a:pt x="63" y="49"/>
                  </a:lnTo>
                  <a:lnTo>
                    <a:pt x="68" y="47"/>
                  </a:lnTo>
                  <a:lnTo>
                    <a:pt x="76" y="46"/>
                  </a:lnTo>
                  <a:lnTo>
                    <a:pt x="82" y="42"/>
                  </a:lnTo>
                  <a:lnTo>
                    <a:pt x="93" y="38"/>
                  </a:lnTo>
                  <a:lnTo>
                    <a:pt x="106" y="34"/>
                  </a:lnTo>
                  <a:lnTo>
                    <a:pt x="116" y="28"/>
                  </a:lnTo>
                  <a:lnTo>
                    <a:pt x="123" y="25"/>
                  </a:lnTo>
                  <a:lnTo>
                    <a:pt x="129" y="19"/>
                  </a:lnTo>
                  <a:lnTo>
                    <a:pt x="133" y="19"/>
                  </a:lnTo>
                  <a:lnTo>
                    <a:pt x="137" y="11"/>
                  </a:lnTo>
                  <a:lnTo>
                    <a:pt x="141" y="6"/>
                  </a:lnTo>
                  <a:lnTo>
                    <a:pt x="146" y="2"/>
                  </a:lnTo>
                  <a:lnTo>
                    <a:pt x="148" y="0"/>
                  </a:lnTo>
                  <a:lnTo>
                    <a:pt x="152" y="4"/>
                  </a:lnTo>
                  <a:lnTo>
                    <a:pt x="148" y="11"/>
                  </a:lnTo>
                  <a:lnTo>
                    <a:pt x="146" y="13"/>
                  </a:lnTo>
                  <a:lnTo>
                    <a:pt x="139" y="21"/>
                  </a:lnTo>
                  <a:lnTo>
                    <a:pt x="129" y="28"/>
                  </a:lnTo>
                  <a:lnTo>
                    <a:pt x="120" y="36"/>
                  </a:lnTo>
                  <a:lnTo>
                    <a:pt x="112" y="40"/>
                  </a:lnTo>
                  <a:lnTo>
                    <a:pt x="106" y="42"/>
                  </a:lnTo>
                  <a:lnTo>
                    <a:pt x="99" y="46"/>
                  </a:lnTo>
                  <a:lnTo>
                    <a:pt x="93" y="51"/>
                  </a:lnTo>
                  <a:lnTo>
                    <a:pt x="87" y="53"/>
                  </a:lnTo>
                  <a:lnTo>
                    <a:pt x="80" y="57"/>
                  </a:lnTo>
                  <a:lnTo>
                    <a:pt x="74" y="61"/>
                  </a:lnTo>
                  <a:lnTo>
                    <a:pt x="68" y="65"/>
                  </a:lnTo>
                  <a:lnTo>
                    <a:pt x="61" y="65"/>
                  </a:lnTo>
                  <a:lnTo>
                    <a:pt x="53" y="66"/>
                  </a:lnTo>
                  <a:lnTo>
                    <a:pt x="47" y="66"/>
                  </a:lnTo>
                  <a:lnTo>
                    <a:pt x="44" y="68"/>
                  </a:lnTo>
                  <a:lnTo>
                    <a:pt x="32" y="70"/>
                  </a:lnTo>
                  <a:lnTo>
                    <a:pt x="25" y="74"/>
                  </a:lnTo>
                  <a:lnTo>
                    <a:pt x="17" y="74"/>
                  </a:lnTo>
                  <a:lnTo>
                    <a:pt x="11" y="74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1" name="Freeform 953"/>
            <p:cNvSpPr>
              <a:spLocks/>
            </p:cNvSpPr>
            <p:nvPr/>
          </p:nvSpPr>
          <p:spPr bwMode="auto">
            <a:xfrm>
              <a:off x="1501250" y="4656138"/>
              <a:ext cx="252412" cy="338138"/>
            </a:xfrm>
            <a:custGeom>
              <a:avLst/>
              <a:gdLst/>
              <a:ahLst/>
              <a:cxnLst>
                <a:cxn ang="0">
                  <a:pos x="19" y="74"/>
                </a:cxn>
                <a:cxn ang="0">
                  <a:pos x="40" y="110"/>
                </a:cxn>
                <a:cxn ang="0">
                  <a:pos x="55" y="162"/>
                </a:cxn>
                <a:cxn ang="0">
                  <a:pos x="61" y="205"/>
                </a:cxn>
                <a:cxn ang="0">
                  <a:pos x="67" y="249"/>
                </a:cxn>
                <a:cxn ang="0">
                  <a:pos x="84" y="257"/>
                </a:cxn>
                <a:cxn ang="0">
                  <a:pos x="118" y="255"/>
                </a:cxn>
                <a:cxn ang="0">
                  <a:pos x="154" y="247"/>
                </a:cxn>
                <a:cxn ang="0">
                  <a:pos x="160" y="230"/>
                </a:cxn>
                <a:cxn ang="0">
                  <a:pos x="154" y="196"/>
                </a:cxn>
                <a:cxn ang="0">
                  <a:pos x="141" y="164"/>
                </a:cxn>
                <a:cxn ang="0">
                  <a:pos x="158" y="171"/>
                </a:cxn>
                <a:cxn ang="0">
                  <a:pos x="170" y="226"/>
                </a:cxn>
                <a:cxn ang="0">
                  <a:pos x="200" y="230"/>
                </a:cxn>
                <a:cxn ang="0">
                  <a:pos x="244" y="192"/>
                </a:cxn>
                <a:cxn ang="0">
                  <a:pos x="244" y="137"/>
                </a:cxn>
                <a:cxn ang="0">
                  <a:pos x="227" y="67"/>
                </a:cxn>
                <a:cxn ang="0">
                  <a:pos x="196" y="13"/>
                </a:cxn>
                <a:cxn ang="0">
                  <a:pos x="164" y="0"/>
                </a:cxn>
                <a:cxn ang="0">
                  <a:pos x="209" y="2"/>
                </a:cxn>
                <a:cxn ang="0">
                  <a:pos x="255" y="21"/>
                </a:cxn>
                <a:cxn ang="0">
                  <a:pos x="270" y="55"/>
                </a:cxn>
                <a:cxn ang="0">
                  <a:pos x="278" y="88"/>
                </a:cxn>
                <a:cxn ang="0">
                  <a:pos x="286" y="116"/>
                </a:cxn>
                <a:cxn ang="0">
                  <a:pos x="306" y="156"/>
                </a:cxn>
                <a:cxn ang="0">
                  <a:pos x="318" y="190"/>
                </a:cxn>
                <a:cxn ang="0">
                  <a:pos x="314" y="221"/>
                </a:cxn>
                <a:cxn ang="0">
                  <a:pos x="305" y="259"/>
                </a:cxn>
                <a:cxn ang="0">
                  <a:pos x="286" y="295"/>
                </a:cxn>
                <a:cxn ang="0">
                  <a:pos x="261" y="339"/>
                </a:cxn>
                <a:cxn ang="0">
                  <a:pos x="244" y="388"/>
                </a:cxn>
                <a:cxn ang="0">
                  <a:pos x="230" y="426"/>
                </a:cxn>
                <a:cxn ang="0">
                  <a:pos x="219" y="415"/>
                </a:cxn>
                <a:cxn ang="0">
                  <a:pos x="232" y="377"/>
                </a:cxn>
                <a:cxn ang="0">
                  <a:pos x="244" y="337"/>
                </a:cxn>
                <a:cxn ang="0">
                  <a:pos x="274" y="289"/>
                </a:cxn>
                <a:cxn ang="0">
                  <a:pos x="295" y="251"/>
                </a:cxn>
                <a:cxn ang="0">
                  <a:pos x="306" y="209"/>
                </a:cxn>
                <a:cxn ang="0">
                  <a:pos x="289" y="156"/>
                </a:cxn>
                <a:cxn ang="0">
                  <a:pos x="270" y="114"/>
                </a:cxn>
                <a:cxn ang="0">
                  <a:pos x="263" y="76"/>
                </a:cxn>
                <a:cxn ang="0">
                  <a:pos x="259" y="44"/>
                </a:cxn>
                <a:cxn ang="0">
                  <a:pos x="234" y="21"/>
                </a:cxn>
                <a:cxn ang="0">
                  <a:pos x="217" y="25"/>
                </a:cxn>
                <a:cxn ang="0">
                  <a:pos x="236" y="63"/>
                </a:cxn>
                <a:cxn ang="0">
                  <a:pos x="249" y="95"/>
                </a:cxn>
                <a:cxn ang="0">
                  <a:pos x="255" y="126"/>
                </a:cxn>
                <a:cxn ang="0">
                  <a:pos x="259" y="162"/>
                </a:cxn>
                <a:cxn ang="0">
                  <a:pos x="251" y="205"/>
                </a:cxn>
                <a:cxn ang="0">
                  <a:pos x="209" y="238"/>
                </a:cxn>
                <a:cxn ang="0">
                  <a:pos x="170" y="255"/>
                </a:cxn>
                <a:cxn ang="0">
                  <a:pos x="130" y="264"/>
                </a:cxn>
                <a:cxn ang="0">
                  <a:pos x="92" y="268"/>
                </a:cxn>
                <a:cxn ang="0">
                  <a:pos x="65" y="266"/>
                </a:cxn>
                <a:cxn ang="0">
                  <a:pos x="55" y="234"/>
                </a:cxn>
                <a:cxn ang="0">
                  <a:pos x="50" y="190"/>
                </a:cxn>
                <a:cxn ang="0">
                  <a:pos x="44" y="156"/>
                </a:cxn>
                <a:cxn ang="0">
                  <a:pos x="35" y="128"/>
                </a:cxn>
                <a:cxn ang="0">
                  <a:pos x="8" y="69"/>
                </a:cxn>
              </a:cxnLst>
              <a:rect l="0" t="0" r="r" b="b"/>
              <a:pathLst>
                <a:path w="318" h="426">
                  <a:moveTo>
                    <a:pt x="8" y="57"/>
                  </a:moveTo>
                  <a:lnTo>
                    <a:pt x="10" y="57"/>
                  </a:lnTo>
                  <a:lnTo>
                    <a:pt x="14" y="65"/>
                  </a:lnTo>
                  <a:lnTo>
                    <a:pt x="16" y="69"/>
                  </a:lnTo>
                  <a:lnTo>
                    <a:pt x="19" y="74"/>
                  </a:lnTo>
                  <a:lnTo>
                    <a:pt x="25" y="80"/>
                  </a:lnTo>
                  <a:lnTo>
                    <a:pt x="29" y="89"/>
                  </a:lnTo>
                  <a:lnTo>
                    <a:pt x="33" y="95"/>
                  </a:lnTo>
                  <a:lnTo>
                    <a:pt x="36" y="103"/>
                  </a:lnTo>
                  <a:lnTo>
                    <a:pt x="40" y="110"/>
                  </a:lnTo>
                  <a:lnTo>
                    <a:pt x="44" y="122"/>
                  </a:lnTo>
                  <a:lnTo>
                    <a:pt x="48" y="131"/>
                  </a:lnTo>
                  <a:lnTo>
                    <a:pt x="52" y="141"/>
                  </a:lnTo>
                  <a:lnTo>
                    <a:pt x="54" y="150"/>
                  </a:lnTo>
                  <a:lnTo>
                    <a:pt x="55" y="162"/>
                  </a:lnTo>
                  <a:lnTo>
                    <a:pt x="55" y="171"/>
                  </a:lnTo>
                  <a:lnTo>
                    <a:pt x="57" y="181"/>
                  </a:lnTo>
                  <a:lnTo>
                    <a:pt x="59" y="190"/>
                  </a:lnTo>
                  <a:lnTo>
                    <a:pt x="59" y="200"/>
                  </a:lnTo>
                  <a:lnTo>
                    <a:pt x="61" y="205"/>
                  </a:lnTo>
                  <a:lnTo>
                    <a:pt x="63" y="215"/>
                  </a:lnTo>
                  <a:lnTo>
                    <a:pt x="63" y="221"/>
                  </a:lnTo>
                  <a:lnTo>
                    <a:pt x="65" y="230"/>
                  </a:lnTo>
                  <a:lnTo>
                    <a:pt x="65" y="240"/>
                  </a:lnTo>
                  <a:lnTo>
                    <a:pt x="67" y="249"/>
                  </a:lnTo>
                  <a:lnTo>
                    <a:pt x="69" y="255"/>
                  </a:lnTo>
                  <a:lnTo>
                    <a:pt x="69" y="259"/>
                  </a:lnTo>
                  <a:lnTo>
                    <a:pt x="71" y="257"/>
                  </a:lnTo>
                  <a:lnTo>
                    <a:pt x="80" y="257"/>
                  </a:lnTo>
                  <a:lnTo>
                    <a:pt x="84" y="257"/>
                  </a:lnTo>
                  <a:lnTo>
                    <a:pt x="90" y="257"/>
                  </a:lnTo>
                  <a:lnTo>
                    <a:pt x="97" y="257"/>
                  </a:lnTo>
                  <a:lnTo>
                    <a:pt x="105" y="257"/>
                  </a:lnTo>
                  <a:lnTo>
                    <a:pt x="111" y="255"/>
                  </a:lnTo>
                  <a:lnTo>
                    <a:pt x="118" y="255"/>
                  </a:lnTo>
                  <a:lnTo>
                    <a:pt x="126" y="255"/>
                  </a:lnTo>
                  <a:lnTo>
                    <a:pt x="135" y="253"/>
                  </a:lnTo>
                  <a:lnTo>
                    <a:pt x="141" y="251"/>
                  </a:lnTo>
                  <a:lnTo>
                    <a:pt x="149" y="249"/>
                  </a:lnTo>
                  <a:lnTo>
                    <a:pt x="154" y="247"/>
                  </a:lnTo>
                  <a:lnTo>
                    <a:pt x="160" y="245"/>
                  </a:lnTo>
                  <a:lnTo>
                    <a:pt x="160" y="244"/>
                  </a:lnTo>
                  <a:lnTo>
                    <a:pt x="160" y="242"/>
                  </a:lnTo>
                  <a:lnTo>
                    <a:pt x="160" y="236"/>
                  </a:lnTo>
                  <a:lnTo>
                    <a:pt x="160" y="230"/>
                  </a:lnTo>
                  <a:lnTo>
                    <a:pt x="160" y="223"/>
                  </a:lnTo>
                  <a:lnTo>
                    <a:pt x="160" y="215"/>
                  </a:lnTo>
                  <a:lnTo>
                    <a:pt x="160" y="209"/>
                  </a:lnTo>
                  <a:lnTo>
                    <a:pt x="158" y="204"/>
                  </a:lnTo>
                  <a:lnTo>
                    <a:pt x="154" y="196"/>
                  </a:lnTo>
                  <a:lnTo>
                    <a:pt x="152" y="190"/>
                  </a:lnTo>
                  <a:lnTo>
                    <a:pt x="151" y="181"/>
                  </a:lnTo>
                  <a:lnTo>
                    <a:pt x="149" y="175"/>
                  </a:lnTo>
                  <a:lnTo>
                    <a:pt x="145" y="169"/>
                  </a:lnTo>
                  <a:lnTo>
                    <a:pt x="141" y="164"/>
                  </a:lnTo>
                  <a:lnTo>
                    <a:pt x="141" y="160"/>
                  </a:lnTo>
                  <a:lnTo>
                    <a:pt x="145" y="158"/>
                  </a:lnTo>
                  <a:lnTo>
                    <a:pt x="154" y="162"/>
                  </a:lnTo>
                  <a:lnTo>
                    <a:pt x="154" y="164"/>
                  </a:lnTo>
                  <a:lnTo>
                    <a:pt x="158" y="171"/>
                  </a:lnTo>
                  <a:lnTo>
                    <a:pt x="160" y="181"/>
                  </a:lnTo>
                  <a:lnTo>
                    <a:pt x="164" y="192"/>
                  </a:lnTo>
                  <a:lnTo>
                    <a:pt x="166" y="202"/>
                  </a:lnTo>
                  <a:lnTo>
                    <a:pt x="170" y="215"/>
                  </a:lnTo>
                  <a:lnTo>
                    <a:pt x="170" y="226"/>
                  </a:lnTo>
                  <a:lnTo>
                    <a:pt x="171" y="240"/>
                  </a:lnTo>
                  <a:lnTo>
                    <a:pt x="173" y="238"/>
                  </a:lnTo>
                  <a:lnTo>
                    <a:pt x="179" y="236"/>
                  </a:lnTo>
                  <a:lnTo>
                    <a:pt x="189" y="232"/>
                  </a:lnTo>
                  <a:lnTo>
                    <a:pt x="200" y="230"/>
                  </a:lnTo>
                  <a:lnTo>
                    <a:pt x="211" y="224"/>
                  </a:lnTo>
                  <a:lnTo>
                    <a:pt x="223" y="217"/>
                  </a:lnTo>
                  <a:lnTo>
                    <a:pt x="234" y="209"/>
                  </a:lnTo>
                  <a:lnTo>
                    <a:pt x="244" y="200"/>
                  </a:lnTo>
                  <a:lnTo>
                    <a:pt x="244" y="192"/>
                  </a:lnTo>
                  <a:lnTo>
                    <a:pt x="246" y="185"/>
                  </a:lnTo>
                  <a:lnTo>
                    <a:pt x="246" y="173"/>
                  </a:lnTo>
                  <a:lnTo>
                    <a:pt x="248" y="164"/>
                  </a:lnTo>
                  <a:lnTo>
                    <a:pt x="246" y="150"/>
                  </a:lnTo>
                  <a:lnTo>
                    <a:pt x="244" y="137"/>
                  </a:lnTo>
                  <a:lnTo>
                    <a:pt x="242" y="122"/>
                  </a:lnTo>
                  <a:lnTo>
                    <a:pt x="240" y="110"/>
                  </a:lnTo>
                  <a:lnTo>
                    <a:pt x="236" y="95"/>
                  </a:lnTo>
                  <a:lnTo>
                    <a:pt x="230" y="80"/>
                  </a:lnTo>
                  <a:lnTo>
                    <a:pt x="227" y="67"/>
                  </a:lnTo>
                  <a:lnTo>
                    <a:pt x="221" y="55"/>
                  </a:lnTo>
                  <a:lnTo>
                    <a:pt x="215" y="40"/>
                  </a:lnTo>
                  <a:lnTo>
                    <a:pt x="209" y="31"/>
                  </a:lnTo>
                  <a:lnTo>
                    <a:pt x="202" y="21"/>
                  </a:lnTo>
                  <a:lnTo>
                    <a:pt x="196" y="13"/>
                  </a:lnTo>
                  <a:lnTo>
                    <a:pt x="145" y="15"/>
                  </a:lnTo>
                  <a:lnTo>
                    <a:pt x="145" y="2"/>
                  </a:lnTo>
                  <a:lnTo>
                    <a:pt x="147" y="0"/>
                  </a:lnTo>
                  <a:lnTo>
                    <a:pt x="158" y="0"/>
                  </a:lnTo>
                  <a:lnTo>
                    <a:pt x="164" y="0"/>
                  </a:lnTo>
                  <a:lnTo>
                    <a:pt x="171" y="0"/>
                  </a:lnTo>
                  <a:lnTo>
                    <a:pt x="179" y="0"/>
                  </a:lnTo>
                  <a:lnTo>
                    <a:pt x="190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9" y="2"/>
                  </a:lnTo>
                  <a:lnTo>
                    <a:pt x="229" y="6"/>
                  </a:lnTo>
                  <a:lnTo>
                    <a:pt x="236" y="10"/>
                  </a:lnTo>
                  <a:lnTo>
                    <a:pt x="246" y="15"/>
                  </a:lnTo>
                  <a:lnTo>
                    <a:pt x="255" y="21"/>
                  </a:lnTo>
                  <a:lnTo>
                    <a:pt x="263" y="27"/>
                  </a:lnTo>
                  <a:lnTo>
                    <a:pt x="263" y="29"/>
                  </a:lnTo>
                  <a:lnTo>
                    <a:pt x="265" y="34"/>
                  </a:lnTo>
                  <a:lnTo>
                    <a:pt x="268" y="44"/>
                  </a:lnTo>
                  <a:lnTo>
                    <a:pt x="270" y="55"/>
                  </a:lnTo>
                  <a:lnTo>
                    <a:pt x="272" y="61"/>
                  </a:lnTo>
                  <a:lnTo>
                    <a:pt x="274" y="67"/>
                  </a:lnTo>
                  <a:lnTo>
                    <a:pt x="274" y="74"/>
                  </a:lnTo>
                  <a:lnTo>
                    <a:pt x="276" y="82"/>
                  </a:lnTo>
                  <a:lnTo>
                    <a:pt x="278" y="88"/>
                  </a:lnTo>
                  <a:lnTo>
                    <a:pt x="280" y="95"/>
                  </a:lnTo>
                  <a:lnTo>
                    <a:pt x="280" y="101"/>
                  </a:lnTo>
                  <a:lnTo>
                    <a:pt x="282" y="108"/>
                  </a:lnTo>
                  <a:lnTo>
                    <a:pt x="282" y="110"/>
                  </a:lnTo>
                  <a:lnTo>
                    <a:pt x="286" y="116"/>
                  </a:lnTo>
                  <a:lnTo>
                    <a:pt x="291" y="126"/>
                  </a:lnTo>
                  <a:lnTo>
                    <a:pt x="299" y="137"/>
                  </a:lnTo>
                  <a:lnTo>
                    <a:pt x="301" y="145"/>
                  </a:lnTo>
                  <a:lnTo>
                    <a:pt x="305" y="150"/>
                  </a:lnTo>
                  <a:lnTo>
                    <a:pt x="306" y="156"/>
                  </a:lnTo>
                  <a:lnTo>
                    <a:pt x="310" y="164"/>
                  </a:lnTo>
                  <a:lnTo>
                    <a:pt x="312" y="169"/>
                  </a:lnTo>
                  <a:lnTo>
                    <a:pt x="314" y="177"/>
                  </a:lnTo>
                  <a:lnTo>
                    <a:pt x="316" y="185"/>
                  </a:lnTo>
                  <a:lnTo>
                    <a:pt x="318" y="190"/>
                  </a:lnTo>
                  <a:lnTo>
                    <a:pt x="316" y="196"/>
                  </a:lnTo>
                  <a:lnTo>
                    <a:pt x="316" y="202"/>
                  </a:lnTo>
                  <a:lnTo>
                    <a:pt x="316" y="209"/>
                  </a:lnTo>
                  <a:lnTo>
                    <a:pt x="316" y="215"/>
                  </a:lnTo>
                  <a:lnTo>
                    <a:pt x="314" y="221"/>
                  </a:lnTo>
                  <a:lnTo>
                    <a:pt x="314" y="228"/>
                  </a:lnTo>
                  <a:lnTo>
                    <a:pt x="312" y="236"/>
                  </a:lnTo>
                  <a:lnTo>
                    <a:pt x="310" y="244"/>
                  </a:lnTo>
                  <a:lnTo>
                    <a:pt x="306" y="251"/>
                  </a:lnTo>
                  <a:lnTo>
                    <a:pt x="305" y="259"/>
                  </a:lnTo>
                  <a:lnTo>
                    <a:pt x="301" y="264"/>
                  </a:lnTo>
                  <a:lnTo>
                    <a:pt x="299" y="272"/>
                  </a:lnTo>
                  <a:lnTo>
                    <a:pt x="295" y="280"/>
                  </a:lnTo>
                  <a:lnTo>
                    <a:pt x="291" y="287"/>
                  </a:lnTo>
                  <a:lnTo>
                    <a:pt x="286" y="295"/>
                  </a:lnTo>
                  <a:lnTo>
                    <a:pt x="282" y="304"/>
                  </a:lnTo>
                  <a:lnTo>
                    <a:pt x="276" y="310"/>
                  </a:lnTo>
                  <a:lnTo>
                    <a:pt x="270" y="320"/>
                  </a:lnTo>
                  <a:lnTo>
                    <a:pt x="265" y="329"/>
                  </a:lnTo>
                  <a:lnTo>
                    <a:pt x="261" y="339"/>
                  </a:lnTo>
                  <a:lnTo>
                    <a:pt x="257" y="348"/>
                  </a:lnTo>
                  <a:lnTo>
                    <a:pt x="253" y="360"/>
                  </a:lnTo>
                  <a:lnTo>
                    <a:pt x="249" y="369"/>
                  </a:lnTo>
                  <a:lnTo>
                    <a:pt x="246" y="380"/>
                  </a:lnTo>
                  <a:lnTo>
                    <a:pt x="244" y="388"/>
                  </a:lnTo>
                  <a:lnTo>
                    <a:pt x="240" y="398"/>
                  </a:lnTo>
                  <a:lnTo>
                    <a:pt x="236" y="405"/>
                  </a:lnTo>
                  <a:lnTo>
                    <a:pt x="234" y="413"/>
                  </a:lnTo>
                  <a:lnTo>
                    <a:pt x="230" y="422"/>
                  </a:lnTo>
                  <a:lnTo>
                    <a:pt x="230" y="426"/>
                  </a:lnTo>
                  <a:lnTo>
                    <a:pt x="227" y="424"/>
                  </a:lnTo>
                  <a:lnTo>
                    <a:pt x="223" y="426"/>
                  </a:lnTo>
                  <a:lnTo>
                    <a:pt x="219" y="424"/>
                  </a:lnTo>
                  <a:lnTo>
                    <a:pt x="219" y="420"/>
                  </a:lnTo>
                  <a:lnTo>
                    <a:pt x="219" y="415"/>
                  </a:lnTo>
                  <a:lnTo>
                    <a:pt x="223" y="405"/>
                  </a:lnTo>
                  <a:lnTo>
                    <a:pt x="225" y="398"/>
                  </a:lnTo>
                  <a:lnTo>
                    <a:pt x="227" y="390"/>
                  </a:lnTo>
                  <a:lnTo>
                    <a:pt x="229" y="384"/>
                  </a:lnTo>
                  <a:lnTo>
                    <a:pt x="232" y="377"/>
                  </a:lnTo>
                  <a:lnTo>
                    <a:pt x="234" y="369"/>
                  </a:lnTo>
                  <a:lnTo>
                    <a:pt x="236" y="361"/>
                  </a:lnTo>
                  <a:lnTo>
                    <a:pt x="238" y="356"/>
                  </a:lnTo>
                  <a:lnTo>
                    <a:pt x="240" y="350"/>
                  </a:lnTo>
                  <a:lnTo>
                    <a:pt x="244" y="337"/>
                  </a:lnTo>
                  <a:lnTo>
                    <a:pt x="249" y="331"/>
                  </a:lnTo>
                  <a:lnTo>
                    <a:pt x="251" y="323"/>
                  </a:lnTo>
                  <a:lnTo>
                    <a:pt x="259" y="314"/>
                  </a:lnTo>
                  <a:lnTo>
                    <a:pt x="267" y="301"/>
                  </a:lnTo>
                  <a:lnTo>
                    <a:pt x="274" y="289"/>
                  </a:lnTo>
                  <a:lnTo>
                    <a:pt x="278" y="282"/>
                  </a:lnTo>
                  <a:lnTo>
                    <a:pt x="282" y="276"/>
                  </a:lnTo>
                  <a:lnTo>
                    <a:pt x="286" y="268"/>
                  </a:lnTo>
                  <a:lnTo>
                    <a:pt x="289" y="263"/>
                  </a:lnTo>
                  <a:lnTo>
                    <a:pt x="295" y="251"/>
                  </a:lnTo>
                  <a:lnTo>
                    <a:pt x="301" y="242"/>
                  </a:lnTo>
                  <a:lnTo>
                    <a:pt x="301" y="230"/>
                  </a:lnTo>
                  <a:lnTo>
                    <a:pt x="305" y="224"/>
                  </a:lnTo>
                  <a:lnTo>
                    <a:pt x="305" y="217"/>
                  </a:lnTo>
                  <a:lnTo>
                    <a:pt x="306" y="209"/>
                  </a:lnTo>
                  <a:lnTo>
                    <a:pt x="306" y="198"/>
                  </a:lnTo>
                  <a:lnTo>
                    <a:pt x="305" y="186"/>
                  </a:lnTo>
                  <a:lnTo>
                    <a:pt x="299" y="177"/>
                  </a:lnTo>
                  <a:lnTo>
                    <a:pt x="295" y="167"/>
                  </a:lnTo>
                  <a:lnTo>
                    <a:pt x="289" y="156"/>
                  </a:lnTo>
                  <a:lnTo>
                    <a:pt x="286" y="147"/>
                  </a:lnTo>
                  <a:lnTo>
                    <a:pt x="280" y="135"/>
                  </a:lnTo>
                  <a:lnTo>
                    <a:pt x="276" y="126"/>
                  </a:lnTo>
                  <a:lnTo>
                    <a:pt x="272" y="118"/>
                  </a:lnTo>
                  <a:lnTo>
                    <a:pt x="270" y="114"/>
                  </a:lnTo>
                  <a:lnTo>
                    <a:pt x="268" y="107"/>
                  </a:lnTo>
                  <a:lnTo>
                    <a:pt x="267" y="95"/>
                  </a:lnTo>
                  <a:lnTo>
                    <a:pt x="265" y="89"/>
                  </a:lnTo>
                  <a:lnTo>
                    <a:pt x="265" y="82"/>
                  </a:lnTo>
                  <a:lnTo>
                    <a:pt x="263" y="76"/>
                  </a:lnTo>
                  <a:lnTo>
                    <a:pt x="263" y="70"/>
                  </a:lnTo>
                  <a:lnTo>
                    <a:pt x="261" y="63"/>
                  </a:lnTo>
                  <a:lnTo>
                    <a:pt x="261" y="55"/>
                  </a:lnTo>
                  <a:lnTo>
                    <a:pt x="259" y="50"/>
                  </a:lnTo>
                  <a:lnTo>
                    <a:pt x="259" y="44"/>
                  </a:lnTo>
                  <a:lnTo>
                    <a:pt x="255" y="34"/>
                  </a:lnTo>
                  <a:lnTo>
                    <a:pt x="251" y="31"/>
                  </a:lnTo>
                  <a:lnTo>
                    <a:pt x="246" y="27"/>
                  </a:lnTo>
                  <a:lnTo>
                    <a:pt x="242" y="25"/>
                  </a:lnTo>
                  <a:lnTo>
                    <a:pt x="234" y="21"/>
                  </a:lnTo>
                  <a:lnTo>
                    <a:pt x="229" y="21"/>
                  </a:lnTo>
                  <a:lnTo>
                    <a:pt x="217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7" y="25"/>
                  </a:lnTo>
                  <a:lnTo>
                    <a:pt x="221" y="32"/>
                  </a:lnTo>
                  <a:lnTo>
                    <a:pt x="229" y="46"/>
                  </a:lnTo>
                  <a:lnTo>
                    <a:pt x="230" y="50"/>
                  </a:lnTo>
                  <a:lnTo>
                    <a:pt x="234" y="57"/>
                  </a:lnTo>
                  <a:lnTo>
                    <a:pt x="236" y="63"/>
                  </a:lnTo>
                  <a:lnTo>
                    <a:pt x="240" y="70"/>
                  </a:lnTo>
                  <a:lnTo>
                    <a:pt x="242" y="76"/>
                  </a:lnTo>
                  <a:lnTo>
                    <a:pt x="244" y="82"/>
                  </a:lnTo>
                  <a:lnTo>
                    <a:pt x="246" y="88"/>
                  </a:lnTo>
                  <a:lnTo>
                    <a:pt x="249" y="95"/>
                  </a:lnTo>
                  <a:lnTo>
                    <a:pt x="249" y="99"/>
                  </a:lnTo>
                  <a:lnTo>
                    <a:pt x="251" y="105"/>
                  </a:lnTo>
                  <a:lnTo>
                    <a:pt x="251" y="112"/>
                  </a:lnTo>
                  <a:lnTo>
                    <a:pt x="255" y="120"/>
                  </a:lnTo>
                  <a:lnTo>
                    <a:pt x="255" y="126"/>
                  </a:lnTo>
                  <a:lnTo>
                    <a:pt x="255" y="133"/>
                  </a:lnTo>
                  <a:lnTo>
                    <a:pt x="257" y="141"/>
                  </a:lnTo>
                  <a:lnTo>
                    <a:pt x="259" y="148"/>
                  </a:lnTo>
                  <a:lnTo>
                    <a:pt x="259" y="154"/>
                  </a:lnTo>
                  <a:lnTo>
                    <a:pt x="259" y="162"/>
                  </a:lnTo>
                  <a:lnTo>
                    <a:pt x="259" y="169"/>
                  </a:lnTo>
                  <a:lnTo>
                    <a:pt x="259" y="175"/>
                  </a:lnTo>
                  <a:lnTo>
                    <a:pt x="257" y="186"/>
                  </a:lnTo>
                  <a:lnTo>
                    <a:pt x="255" y="200"/>
                  </a:lnTo>
                  <a:lnTo>
                    <a:pt x="251" y="205"/>
                  </a:lnTo>
                  <a:lnTo>
                    <a:pt x="244" y="215"/>
                  </a:lnTo>
                  <a:lnTo>
                    <a:pt x="234" y="223"/>
                  </a:lnTo>
                  <a:lnTo>
                    <a:pt x="223" y="230"/>
                  </a:lnTo>
                  <a:lnTo>
                    <a:pt x="215" y="234"/>
                  </a:lnTo>
                  <a:lnTo>
                    <a:pt x="209" y="238"/>
                  </a:lnTo>
                  <a:lnTo>
                    <a:pt x="202" y="242"/>
                  </a:lnTo>
                  <a:lnTo>
                    <a:pt x="194" y="245"/>
                  </a:lnTo>
                  <a:lnTo>
                    <a:pt x="187" y="249"/>
                  </a:lnTo>
                  <a:lnTo>
                    <a:pt x="179" y="251"/>
                  </a:lnTo>
                  <a:lnTo>
                    <a:pt x="170" y="255"/>
                  </a:lnTo>
                  <a:lnTo>
                    <a:pt x="164" y="259"/>
                  </a:lnTo>
                  <a:lnTo>
                    <a:pt x="154" y="261"/>
                  </a:lnTo>
                  <a:lnTo>
                    <a:pt x="145" y="261"/>
                  </a:lnTo>
                  <a:lnTo>
                    <a:pt x="135" y="263"/>
                  </a:lnTo>
                  <a:lnTo>
                    <a:pt x="130" y="264"/>
                  </a:lnTo>
                  <a:lnTo>
                    <a:pt x="120" y="266"/>
                  </a:lnTo>
                  <a:lnTo>
                    <a:pt x="113" y="266"/>
                  </a:lnTo>
                  <a:lnTo>
                    <a:pt x="105" y="266"/>
                  </a:lnTo>
                  <a:lnTo>
                    <a:pt x="99" y="268"/>
                  </a:lnTo>
                  <a:lnTo>
                    <a:pt x="92" y="268"/>
                  </a:lnTo>
                  <a:lnTo>
                    <a:pt x="86" y="268"/>
                  </a:lnTo>
                  <a:lnTo>
                    <a:pt x="80" y="268"/>
                  </a:lnTo>
                  <a:lnTo>
                    <a:pt x="76" y="268"/>
                  </a:lnTo>
                  <a:lnTo>
                    <a:pt x="69" y="266"/>
                  </a:lnTo>
                  <a:lnTo>
                    <a:pt x="65" y="266"/>
                  </a:lnTo>
                  <a:lnTo>
                    <a:pt x="59" y="261"/>
                  </a:lnTo>
                  <a:lnTo>
                    <a:pt x="57" y="253"/>
                  </a:lnTo>
                  <a:lnTo>
                    <a:pt x="55" y="245"/>
                  </a:lnTo>
                  <a:lnTo>
                    <a:pt x="55" y="240"/>
                  </a:lnTo>
                  <a:lnTo>
                    <a:pt x="55" y="234"/>
                  </a:lnTo>
                  <a:lnTo>
                    <a:pt x="55" y="226"/>
                  </a:lnTo>
                  <a:lnTo>
                    <a:pt x="54" y="215"/>
                  </a:lnTo>
                  <a:lnTo>
                    <a:pt x="54" y="204"/>
                  </a:lnTo>
                  <a:lnTo>
                    <a:pt x="52" y="196"/>
                  </a:lnTo>
                  <a:lnTo>
                    <a:pt x="50" y="190"/>
                  </a:lnTo>
                  <a:lnTo>
                    <a:pt x="50" y="183"/>
                  </a:lnTo>
                  <a:lnTo>
                    <a:pt x="50" y="177"/>
                  </a:lnTo>
                  <a:lnTo>
                    <a:pt x="48" y="169"/>
                  </a:lnTo>
                  <a:lnTo>
                    <a:pt x="46" y="162"/>
                  </a:lnTo>
                  <a:lnTo>
                    <a:pt x="44" y="156"/>
                  </a:lnTo>
                  <a:lnTo>
                    <a:pt x="44" y="154"/>
                  </a:lnTo>
                  <a:lnTo>
                    <a:pt x="40" y="147"/>
                  </a:lnTo>
                  <a:lnTo>
                    <a:pt x="38" y="141"/>
                  </a:lnTo>
                  <a:lnTo>
                    <a:pt x="36" y="133"/>
                  </a:lnTo>
                  <a:lnTo>
                    <a:pt x="35" y="128"/>
                  </a:lnTo>
                  <a:lnTo>
                    <a:pt x="31" y="114"/>
                  </a:lnTo>
                  <a:lnTo>
                    <a:pt x="25" y="103"/>
                  </a:lnTo>
                  <a:lnTo>
                    <a:pt x="19" y="89"/>
                  </a:lnTo>
                  <a:lnTo>
                    <a:pt x="14" y="80"/>
                  </a:lnTo>
                  <a:lnTo>
                    <a:pt x="8" y="69"/>
                  </a:lnTo>
                  <a:lnTo>
                    <a:pt x="0" y="63"/>
                  </a:lnTo>
                  <a:lnTo>
                    <a:pt x="8" y="57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2" name="Freeform 954"/>
            <p:cNvSpPr>
              <a:spLocks/>
            </p:cNvSpPr>
            <p:nvPr/>
          </p:nvSpPr>
          <p:spPr bwMode="auto">
            <a:xfrm>
              <a:off x="1477437" y="4727576"/>
              <a:ext cx="363537" cy="4048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1" y="6"/>
                </a:cxn>
                <a:cxn ang="0">
                  <a:pos x="30" y="16"/>
                </a:cxn>
                <a:cxn ang="0">
                  <a:pos x="38" y="27"/>
                </a:cxn>
                <a:cxn ang="0">
                  <a:pos x="44" y="42"/>
                </a:cxn>
                <a:cxn ang="0">
                  <a:pos x="49" y="58"/>
                </a:cxn>
                <a:cxn ang="0">
                  <a:pos x="53" y="71"/>
                </a:cxn>
                <a:cxn ang="0">
                  <a:pos x="55" y="82"/>
                </a:cxn>
                <a:cxn ang="0">
                  <a:pos x="59" y="101"/>
                </a:cxn>
                <a:cxn ang="0">
                  <a:pos x="63" y="120"/>
                </a:cxn>
                <a:cxn ang="0">
                  <a:pos x="66" y="134"/>
                </a:cxn>
                <a:cxn ang="0">
                  <a:pos x="72" y="145"/>
                </a:cxn>
                <a:cxn ang="0">
                  <a:pos x="80" y="160"/>
                </a:cxn>
                <a:cxn ang="0">
                  <a:pos x="93" y="181"/>
                </a:cxn>
                <a:cxn ang="0">
                  <a:pos x="108" y="202"/>
                </a:cxn>
                <a:cxn ang="0">
                  <a:pos x="125" y="225"/>
                </a:cxn>
                <a:cxn ang="0">
                  <a:pos x="146" y="248"/>
                </a:cxn>
                <a:cxn ang="0">
                  <a:pos x="169" y="271"/>
                </a:cxn>
                <a:cxn ang="0">
                  <a:pos x="194" y="293"/>
                </a:cxn>
                <a:cxn ang="0">
                  <a:pos x="228" y="322"/>
                </a:cxn>
                <a:cxn ang="0">
                  <a:pos x="272" y="356"/>
                </a:cxn>
                <a:cxn ang="0">
                  <a:pos x="319" y="392"/>
                </a:cxn>
                <a:cxn ang="0">
                  <a:pos x="363" y="426"/>
                </a:cxn>
                <a:cxn ang="0">
                  <a:pos x="405" y="457"/>
                </a:cxn>
                <a:cxn ang="0">
                  <a:pos x="435" y="482"/>
                </a:cxn>
                <a:cxn ang="0">
                  <a:pos x="454" y="497"/>
                </a:cxn>
                <a:cxn ang="0">
                  <a:pos x="458" y="508"/>
                </a:cxn>
                <a:cxn ang="0">
                  <a:pos x="447" y="506"/>
                </a:cxn>
                <a:cxn ang="0">
                  <a:pos x="430" y="487"/>
                </a:cxn>
                <a:cxn ang="0">
                  <a:pos x="411" y="472"/>
                </a:cxn>
                <a:cxn ang="0">
                  <a:pos x="399" y="461"/>
                </a:cxn>
                <a:cxn ang="0">
                  <a:pos x="380" y="447"/>
                </a:cxn>
                <a:cxn ang="0">
                  <a:pos x="363" y="436"/>
                </a:cxn>
                <a:cxn ang="0">
                  <a:pos x="344" y="425"/>
                </a:cxn>
                <a:cxn ang="0">
                  <a:pos x="316" y="404"/>
                </a:cxn>
                <a:cxn ang="0">
                  <a:pos x="285" y="381"/>
                </a:cxn>
                <a:cxn ang="0">
                  <a:pos x="251" y="356"/>
                </a:cxn>
                <a:cxn ang="0">
                  <a:pos x="220" y="331"/>
                </a:cxn>
                <a:cxn ang="0">
                  <a:pos x="196" y="310"/>
                </a:cxn>
                <a:cxn ang="0">
                  <a:pos x="179" y="299"/>
                </a:cxn>
                <a:cxn ang="0">
                  <a:pos x="171" y="291"/>
                </a:cxn>
                <a:cxn ang="0">
                  <a:pos x="158" y="280"/>
                </a:cxn>
                <a:cxn ang="0">
                  <a:pos x="144" y="265"/>
                </a:cxn>
                <a:cxn ang="0">
                  <a:pos x="125" y="246"/>
                </a:cxn>
                <a:cxn ang="0">
                  <a:pos x="108" y="223"/>
                </a:cxn>
                <a:cxn ang="0">
                  <a:pos x="89" y="198"/>
                </a:cxn>
                <a:cxn ang="0">
                  <a:pos x="70" y="172"/>
                </a:cxn>
                <a:cxn ang="0">
                  <a:pos x="57" y="143"/>
                </a:cxn>
                <a:cxn ang="0">
                  <a:pos x="53" y="128"/>
                </a:cxn>
                <a:cxn ang="0">
                  <a:pos x="49" y="116"/>
                </a:cxn>
                <a:cxn ang="0">
                  <a:pos x="46" y="97"/>
                </a:cxn>
                <a:cxn ang="0">
                  <a:pos x="40" y="77"/>
                </a:cxn>
                <a:cxn ang="0">
                  <a:pos x="34" y="58"/>
                </a:cxn>
                <a:cxn ang="0">
                  <a:pos x="28" y="42"/>
                </a:cxn>
                <a:cxn ang="0">
                  <a:pos x="21" y="27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458" h="510">
                  <a:moveTo>
                    <a:pt x="2" y="0"/>
                  </a:moveTo>
                  <a:lnTo>
                    <a:pt x="4" y="0"/>
                  </a:lnTo>
                  <a:lnTo>
                    <a:pt x="15" y="2"/>
                  </a:lnTo>
                  <a:lnTo>
                    <a:pt x="21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4" y="21"/>
                  </a:lnTo>
                  <a:lnTo>
                    <a:pt x="38" y="27"/>
                  </a:lnTo>
                  <a:lnTo>
                    <a:pt x="42" y="37"/>
                  </a:lnTo>
                  <a:lnTo>
                    <a:pt x="44" y="42"/>
                  </a:lnTo>
                  <a:lnTo>
                    <a:pt x="47" y="50"/>
                  </a:lnTo>
                  <a:lnTo>
                    <a:pt x="49" y="58"/>
                  </a:lnTo>
                  <a:lnTo>
                    <a:pt x="53" y="65"/>
                  </a:lnTo>
                  <a:lnTo>
                    <a:pt x="53" y="71"/>
                  </a:lnTo>
                  <a:lnTo>
                    <a:pt x="55" y="77"/>
                  </a:lnTo>
                  <a:lnTo>
                    <a:pt x="55" y="82"/>
                  </a:lnTo>
                  <a:lnTo>
                    <a:pt x="59" y="90"/>
                  </a:lnTo>
                  <a:lnTo>
                    <a:pt x="59" y="101"/>
                  </a:lnTo>
                  <a:lnTo>
                    <a:pt x="63" y="111"/>
                  </a:lnTo>
                  <a:lnTo>
                    <a:pt x="63" y="120"/>
                  </a:lnTo>
                  <a:lnTo>
                    <a:pt x="66" y="130"/>
                  </a:lnTo>
                  <a:lnTo>
                    <a:pt x="66" y="134"/>
                  </a:lnTo>
                  <a:lnTo>
                    <a:pt x="70" y="139"/>
                  </a:lnTo>
                  <a:lnTo>
                    <a:pt x="72" y="145"/>
                  </a:lnTo>
                  <a:lnTo>
                    <a:pt x="78" y="153"/>
                  </a:lnTo>
                  <a:lnTo>
                    <a:pt x="80" y="160"/>
                  </a:lnTo>
                  <a:lnTo>
                    <a:pt x="87" y="172"/>
                  </a:lnTo>
                  <a:lnTo>
                    <a:pt x="93" y="181"/>
                  </a:lnTo>
                  <a:lnTo>
                    <a:pt x="101" y="193"/>
                  </a:lnTo>
                  <a:lnTo>
                    <a:pt x="108" y="202"/>
                  </a:lnTo>
                  <a:lnTo>
                    <a:pt x="118" y="213"/>
                  </a:lnTo>
                  <a:lnTo>
                    <a:pt x="125" y="225"/>
                  </a:lnTo>
                  <a:lnTo>
                    <a:pt x="135" y="236"/>
                  </a:lnTo>
                  <a:lnTo>
                    <a:pt x="146" y="248"/>
                  </a:lnTo>
                  <a:lnTo>
                    <a:pt x="156" y="261"/>
                  </a:lnTo>
                  <a:lnTo>
                    <a:pt x="169" y="271"/>
                  </a:lnTo>
                  <a:lnTo>
                    <a:pt x="181" y="282"/>
                  </a:lnTo>
                  <a:lnTo>
                    <a:pt x="194" y="293"/>
                  </a:lnTo>
                  <a:lnTo>
                    <a:pt x="211" y="307"/>
                  </a:lnTo>
                  <a:lnTo>
                    <a:pt x="228" y="322"/>
                  </a:lnTo>
                  <a:lnTo>
                    <a:pt x="251" y="339"/>
                  </a:lnTo>
                  <a:lnTo>
                    <a:pt x="272" y="356"/>
                  </a:lnTo>
                  <a:lnTo>
                    <a:pt x="295" y="375"/>
                  </a:lnTo>
                  <a:lnTo>
                    <a:pt x="319" y="392"/>
                  </a:lnTo>
                  <a:lnTo>
                    <a:pt x="342" y="411"/>
                  </a:lnTo>
                  <a:lnTo>
                    <a:pt x="363" y="426"/>
                  </a:lnTo>
                  <a:lnTo>
                    <a:pt x="386" y="442"/>
                  </a:lnTo>
                  <a:lnTo>
                    <a:pt x="405" y="457"/>
                  </a:lnTo>
                  <a:lnTo>
                    <a:pt x="422" y="470"/>
                  </a:lnTo>
                  <a:lnTo>
                    <a:pt x="435" y="482"/>
                  </a:lnTo>
                  <a:lnTo>
                    <a:pt x="447" y="491"/>
                  </a:lnTo>
                  <a:lnTo>
                    <a:pt x="454" y="497"/>
                  </a:lnTo>
                  <a:lnTo>
                    <a:pt x="456" y="501"/>
                  </a:lnTo>
                  <a:lnTo>
                    <a:pt x="458" y="508"/>
                  </a:lnTo>
                  <a:lnTo>
                    <a:pt x="452" y="510"/>
                  </a:lnTo>
                  <a:lnTo>
                    <a:pt x="447" y="506"/>
                  </a:lnTo>
                  <a:lnTo>
                    <a:pt x="441" y="499"/>
                  </a:lnTo>
                  <a:lnTo>
                    <a:pt x="430" y="487"/>
                  </a:lnTo>
                  <a:lnTo>
                    <a:pt x="418" y="480"/>
                  </a:lnTo>
                  <a:lnTo>
                    <a:pt x="411" y="472"/>
                  </a:lnTo>
                  <a:lnTo>
                    <a:pt x="405" y="466"/>
                  </a:lnTo>
                  <a:lnTo>
                    <a:pt x="399" y="461"/>
                  </a:lnTo>
                  <a:lnTo>
                    <a:pt x="392" y="457"/>
                  </a:lnTo>
                  <a:lnTo>
                    <a:pt x="380" y="447"/>
                  </a:lnTo>
                  <a:lnTo>
                    <a:pt x="371" y="442"/>
                  </a:lnTo>
                  <a:lnTo>
                    <a:pt x="363" y="436"/>
                  </a:lnTo>
                  <a:lnTo>
                    <a:pt x="354" y="432"/>
                  </a:lnTo>
                  <a:lnTo>
                    <a:pt x="344" y="425"/>
                  </a:lnTo>
                  <a:lnTo>
                    <a:pt x="331" y="415"/>
                  </a:lnTo>
                  <a:lnTo>
                    <a:pt x="316" y="404"/>
                  </a:lnTo>
                  <a:lnTo>
                    <a:pt x="300" y="392"/>
                  </a:lnTo>
                  <a:lnTo>
                    <a:pt x="285" y="381"/>
                  </a:lnTo>
                  <a:lnTo>
                    <a:pt x="270" y="368"/>
                  </a:lnTo>
                  <a:lnTo>
                    <a:pt x="251" y="356"/>
                  </a:lnTo>
                  <a:lnTo>
                    <a:pt x="236" y="345"/>
                  </a:lnTo>
                  <a:lnTo>
                    <a:pt x="220" y="331"/>
                  </a:lnTo>
                  <a:lnTo>
                    <a:pt x="209" y="322"/>
                  </a:lnTo>
                  <a:lnTo>
                    <a:pt x="196" y="310"/>
                  </a:lnTo>
                  <a:lnTo>
                    <a:pt x="186" y="305"/>
                  </a:lnTo>
                  <a:lnTo>
                    <a:pt x="179" y="299"/>
                  </a:lnTo>
                  <a:lnTo>
                    <a:pt x="175" y="297"/>
                  </a:lnTo>
                  <a:lnTo>
                    <a:pt x="171" y="291"/>
                  </a:lnTo>
                  <a:lnTo>
                    <a:pt x="165" y="288"/>
                  </a:lnTo>
                  <a:lnTo>
                    <a:pt x="158" y="280"/>
                  </a:lnTo>
                  <a:lnTo>
                    <a:pt x="152" y="274"/>
                  </a:lnTo>
                  <a:lnTo>
                    <a:pt x="144" y="265"/>
                  </a:lnTo>
                  <a:lnTo>
                    <a:pt x="135" y="257"/>
                  </a:lnTo>
                  <a:lnTo>
                    <a:pt x="125" y="246"/>
                  </a:lnTo>
                  <a:lnTo>
                    <a:pt x="118" y="236"/>
                  </a:lnTo>
                  <a:lnTo>
                    <a:pt x="108" y="223"/>
                  </a:lnTo>
                  <a:lnTo>
                    <a:pt x="99" y="212"/>
                  </a:lnTo>
                  <a:lnTo>
                    <a:pt x="89" y="198"/>
                  </a:lnTo>
                  <a:lnTo>
                    <a:pt x="80" y="185"/>
                  </a:lnTo>
                  <a:lnTo>
                    <a:pt x="70" y="172"/>
                  </a:lnTo>
                  <a:lnTo>
                    <a:pt x="65" y="156"/>
                  </a:lnTo>
                  <a:lnTo>
                    <a:pt x="57" y="143"/>
                  </a:lnTo>
                  <a:lnTo>
                    <a:pt x="53" y="130"/>
                  </a:lnTo>
                  <a:lnTo>
                    <a:pt x="53" y="128"/>
                  </a:lnTo>
                  <a:lnTo>
                    <a:pt x="51" y="124"/>
                  </a:lnTo>
                  <a:lnTo>
                    <a:pt x="49" y="116"/>
                  </a:lnTo>
                  <a:lnTo>
                    <a:pt x="49" y="109"/>
                  </a:lnTo>
                  <a:lnTo>
                    <a:pt x="46" y="97"/>
                  </a:lnTo>
                  <a:lnTo>
                    <a:pt x="44" y="88"/>
                  </a:lnTo>
                  <a:lnTo>
                    <a:pt x="40" y="77"/>
                  </a:lnTo>
                  <a:lnTo>
                    <a:pt x="38" y="65"/>
                  </a:lnTo>
                  <a:lnTo>
                    <a:pt x="34" y="58"/>
                  </a:lnTo>
                  <a:lnTo>
                    <a:pt x="32" y="50"/>
                  </a:lnTo>
                  <a:lnTo>
                    <a:pt x="28" y="42"/>
                  </a:lnTo>
                  <a:lnTo>
                    <a:pt x="27" y="39"/>
                  </a:lnTo>
                  <a:lnTo>
                    <a:pt x="21" y="27"/>
                  </a:lnTo>
                  <a:lnTo>
                    <a:pt x="15" y="19"/>
                  </a:lnTo>
                  <a:lnTo>
                    <a:pt x="8" y="12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3" name="Freeform 955"/>
            <p:cNvSpPr>
              <a:spLocks/>
            </p:cNvSpPr>
            <p:nvPr/>
          </p:nvSpPr>
          <p:spPr bwMode="auto">
            <a:xfrm>
              <a:off x="1440925" y="4727576"/>
              <a:ext cx="385762" cy="430213"/>
            </a:xfrm>
            <a:custGeom>
              <a:avLst/>
              <a:gdLst/>
              <a:ahLst/>
              <a:cxnLst>
                <a:cxn ang="0">
                  <a:pos x="46" y="4"/>
                </a:cxn>
                <a:cxn ang="0">
                  <a:pos x="38" y="19"/>
                </a:cxn>
                <a:cxn ang="0">
                  <a:pos x="29" y="31"/>
                </a:cxn>
                <a:cxn ang="0">
                  <a:pos x="19" y="48"/>
                </a:cxn>
                <a:cxn ang="0">
                  <a:pos x="12" y="69"/>
                </a:cxn>
                <a:cxn ang="0">
                  <a:pos x="12" y="82"/>
                </a:cxn>
                <a:cxn ang="0">
                  <a:pos x="12" y="97"/>
                </a:cxn>
                <a:cxn ang="0">
                  <a:pos x="14" y="113"/>
                </a:cxn>
                <a:cxn ang="0">
                  <a:pos x="17" y="132"/>
                </a:cxn>
                <a:cxn ang="0">
                  <a:pos x="21" y="149"/>
                </a:cxn>
                <a:cxn ang="0">
                  <a:pos x="29" y="168"/>
                </a:cxn>
                <a:cxn ang="0">
                  <a:pos x="36" y="185"/>
                </a:cxn>
                <a:cxn ang="0">
                  <a:pos x="48" y="206"/>
                </a:cxn>
                <a:cxn ang="0">
                  <a:pos x="59" y="225"/>
                </a:cxn>
                <a:cxn ang="0">
                  <a:pos x="74" y="244"/>
                </a:cxn>
                <a:cxn ang="0">
                  <a:pos x="92" y="261"/>
                </a:cxn>
                <a:cxn ang="0">
                  <a:pos x="111" y="280"/>
                </a:cxn>
                <a:cxn ang="0">
                  <a:pos x="130" y="297"/>
                </a:cxn>
                <a:cxn ang="0">
                  <a:pos x="154" y="314"/>
                </a:cxn>
                <a:cxn ang="0">
                  <a:pos x="179" y="331"/>
                </a:cxn>
                <a:cxn ang="0">
                  <a:pos x="206" y="347"/>
                </a:cxn>
                <a:cxn ang="0">
                  <a:pos x="234" y="366"/>
                </a:cxn>
                <a:cxn ang="0">
                  <a:pos x="266" y="383"/>
                </a:cxn>
                <a:cxn ang="0">
                  <a:pos x="297" y="400"/>
                </a:cxn>
                <a:cxn ang="0">
                  <a:pos x="333" y="421"/>
                </a:cxn>
                <a:cxn ang="0">
                  <a:pos x="367" y="442"/>
                </a:cxn>
                <a:cxn ang="0">
                  <a:pos x="400" y="466"/>
                </a:cxn>
                <a:cxn ang="0">
                  <a:pos x="430" y="485"/>
                </a:cxn>
                <a:cxn ang="0">
                  <a:pos x="455" y="506"/>
                </a:cxn>
                <a:cxn ang="0">
                  <a:pos x="472" y="522"/>
                </a:cxn>
                <a:cxn ang="0">
                  <a:pos x="485" y="535"/>
                </a:cxn>
                <a:cxn ang="0">
                  <a:pos x="476" y="539"/>
                </a:cxn>
                <a:cxn ang="0">
                  <a:pos x="459" y="523"/>
                </a:cxn>
                <a:cxn ang="0">
                  <a:pos x="441" y="510"/>
                </a:cxn>
                <a:cxn ang="0">
                  <a:pos x="417" y="491"/>
                </a:cxn>
                <a:cxn ang="0">
                  <a:pos x="388" y="470"/>
                </a:cxn>
                <a:cxn ang="0">
                  <a:pos x="352" y="445"/>
                </a:cxn>
                <a:cxn ang="0">
                  <a:pos x="312" y="423"/>
                </a:cxn>
                <a:cxn ang="0">
                  <a:pos x="266" y="396"/>
                </a:cxn>
                <a:cxn ang="0">
                  <a:pos x="225" y="375"/>
                </a:cxn>
                <a:cxn ang="0">
                  <a:pos x="190" y="352"/>
                </a:cxn>
                <a:cxn ang="0">
                  <a:pos x="160" y="335"/>
                </a:cxn>
                <a:cxn ang="0">
                  <a:pos x="131" y="316"/>
                </a:cxn>
                <a:cxn ang="0">
                  <a:pos x="111" y="297"/>
                </a:cxn>
                <a:cxn ang="0">
                  <a:pos x="90" y="276"/>
                </a:cxn>
                <a:cxn ang="0">
                  <a:pos x="71" y="253"/>
                </a:cxn>
                <a:cxn ang="0">
                  <a:pos x="50" y="227"/>
                </a:cxn>
                <a:cxn ang="0">
                  <a:pos x="31" y="198"/>
                </a:cxn>
                <a:cxn ang="0">
                  <a:pos x="15" y="168"/>
                </a:cxn>
                <a:cxn ang="0">
                  <a:pos x="6" y="137"/>
                </a:cxn>
                <a:cxn ang="0">
                  <a:pos x="0" y="105"/>
                </a:cxn>
                <a:cxn ang="0">
                  <a:pos x="0" y="73"/>
                </a:cxn>
                <a:cxn ang="0">
                  <a:pos x="10" y="42"/>
                </a:cxn>
                <a:cxn ang="0">
                  <a:pos x="29" y="14"/>
                </a:cxn>
                <a:cxn ang="0">
                  <a:pos x="46" y="2"/>
                </a:cxn>
              </a:cxnLst>
              <a:rect l="0" t="0" r="r" b="b"/>
              <a:pathLst>
                <a:path w="485" h="542">
                  <a:moveTo>
                    <a:pt x="46" y="2"/>
                  </a:moveTo>
                  <a:lnTo>
                    <a:pt x="46" y="4"/>
                  </a:lnTo>
                  <a:lnTo>
                    <a:pt x="44" y="8"/>
                  </a:lnTo>
                  <a:lnTo>
                    <a:pt x="38" y="19"/>
                  </a:lnTo>
                  <a:lnTo>
                    <a:pt x="33" y="23"/>
                  </a:lnTo>
                  <a:lnTo>
                    <a:pt x="29" y="31"/>
                  </a:lnTo>
                  <a:lnTo>
                    <a:pt x="23" y="39"/>
                  </a:lnTo>
                  <a:lnTo>
                    <a:pt x="19" y="48"/>
                  </a:lnTo>
                  <a:lnTo>
                    <a:pt x="15" y="58"/>
                  </a:lnTo>
                  <a:lnTo>
                    <a:pt x="12" y="69"/>
                  </a:lnTo>
                  <a:lnTo>
                    <a:pt x="12" y="77"/>
                  </a:lnTo>
                  <a:lnTo>
                    <a:pt x="12" y="82"/>
                  </a:lnTo>
                  <a:lnTo>
                    <a:pt x="12" y="90"/>
                  </a:lnTo>
                  <a:lnTo>
                    <a:pt x="12" y="97"/>
                  </a:lnTo>
                  <a:lnTo>
                    <a:pt x="12" y="105"/>
                  </a:lnTo>
                  <a:lnTo>
                    <a:pt x="14" y="113"/>
                  </a:lnTo>
                  <a:lnTo>
                    <a:pt x="15" y="122"/>
                  </a:lnTo>
                  <a:lnTo>
                    <a:pt x="17" y="132"/>
                  </a:lnTo>
                  <a:lnTo>
                    <a:pt x="19" y="139"/>
                  </a:lnTo>
                  <a:lnTo>
                    <a:pt x="21" y="149"/>
                  </a:lnTo>
                  <a:lnTo>
                    <a:pt x="25" y="156"/>
                  </a:lnTo>
                  <a:lnTo>
                    <a:pt x="29" y="168"/>
                  </a:lnTo>
                  <a:lnTo>
                    <a:pt x="33" y="175"/>
                  </a:lnTo>
                  <a:lnTo>
                    <a:pt x="36" y="185"/>
                  </a:lnTo>
                  <a:lnTo>
                    <a:pt x="40" y="194"/>
                  </a:lnTo>
                  <a:lnTo>
                    <a:pt x="48" y="206"/>
                  </a:lnTo>
                  <a:lnTo>
                    <a:pt x="54" y="215"/>
                  </a:lnTo>
                  <a:lnTo>
                    <a:pt x="59" y="225"/>
                  </a:lnTo>
                  <a:lnTo>
                    <a:pt x="67" y="232"/>
                  </a:lnTo>
                  <a:lnTo>
                    <a:pt x="74" y="244"/>
                  </a:lnTo>
                  <a:lnTo>
                    <a:pt x="82" y="251"/>
                  </a:lnTo>
                  <a:lnTo>
                    <a:pt x="92" y="261"/>
                  </a:lnTo>
                  <a:lnTo>
                    <a:pt x="99" y="271"/>
                  </a:lnTo>
                  <a:lnTo>
                    <a:pt x="111" y="280"/>
                  </a:lnTo>
                  <a:lnTo>
                    <a:pt x="120" y="288"/>
                  </a:lnTo>
                  <a:lnTo>
                    <a:pt x="130" y="297"/>
                  </a:lnTo>
                  <a:lnTo>
                    <a:pt x="141" y="305"/>
                  </a:lnTo>
                  <a:lnTo>
                    <a:pt x="154" y="314"/>
                  </a:lnTo>
                  <a:lnTo>
                    <a:pt x="166" y="322"/>
                  </a:lnTo>
                  <a:lnTo>
                    <a:pt x="179" y="331"/>
                  </a:lnTo>
                  <a:lnTo>
                    <a:pt x="192" y="337"/>
                  </a:lnTo>
                  <a:lnTo>
                    <a:pt x="206" y="347"/>
                  </a:lnTo>
                  <a:lnTo>
                    <a:pt x="221" y="356"/>
                  </a:lnTo>
                  <a:lnTo>
                    <a:pt x="234" y="366"/>
                  </a:lnTo>
                  <a:lnTo>
                    <a:pt x="249" y="373"/>
                  </a:lnTo>
                  <a:lnTo>
                    <a:pt x="266" y="383"/>
                  </a:lnTo>
                  <a:lnTo>
                    <a:pt x="282" y="390"/>
                  </a:lnTo>
                  <a:lnTo>
                    <a:pt x="297" y="400"/>
                  </a:lnTo>
                  <a:lnTo>
                    <a:pt x="316" y="411"/>
                  </a:lnTo>
                  <a:lnTo>
                    <a:pt x="333" y="421"/>
                  </a:lnTo>
                  <a:lnTo>
                    <a:pt x="350" y="432"/>
                  </a:lnTo>
                  <a:lnTo>
                    <a:pt x="367" y="442"/>
                  </a:lnTo>
                  <a:lnTo>
                    <a:pt x="382" y="455"/>
                  </a:lnTo>
                  <a:lnTo>
                    <a:pt x="400" y="466"/>
                  </a:lnTo>
                  <a:lnTo>
                    <a:pt x="413" y="476"/>
                  </a:lnTo>
                  <a:lnTo>
                    <a:pt x="430" y="485"/>
                  </a:lnTo>
                  <a:lnTo>
                    <a:pt x="441" y="495"/>
                  </a:lnTo>
                  <a:lnTo>
                    <a:pt x="455" y="506"/>
                  </a:lnTo>
                  <a:lnTo>
                    <a:pt x="462" y="514"/>
                  </a:lnTo>
                  <a:lnTo>
                    <a:pt x="472" y="522"/>
                  </a:lnTo>
                  <a:lnTo>
                    <a:pt x="478" y="529"/>
                  </a:lnTo>
                  <a:lnTo>
                    <a:pt x="485" y="535"/>
                  </a:lnTo>
                  <a:lnTo>
                    <a:pt x="478" y="542"/>
                  </a:lnTo>
                  <a:lnTo>
                    <a:pt x="476" y="539"/>
                  </a:lnTo>
                  <a:lnTo>
                    <a:pt x="466" y="531"/>
                  </a:lnTo>
                  <a:lnTo>
                    <a:pt x="459" y="523"/>
                  </a:lnTo>
                  <a:lnTo>
                    <a:pt x="451" y="518"/>
                  </a:lnTo>
                  <a:lnTo>
                    <a:pt x="441" y="510"/>
                  </a:lnTo>
                  <a:lnTo>
                    <a:pt x="432" y="501"/>
                  </a:lnTo>
                  <a:lnTo>
                    <a:pt x="417" y="491"/>
                  </a:lnTo>
                  <a:lnTo>
                    <a:pt x="403" y="482"/>
                  </a:lnTo>
                  <a:lnTo>
                    <a:pt x="388" y="470"/>
                  </a:lnTo>
                  <a:lnTo>
                    <a:pt x="371" y="459"/>
                  </a:lnTo>
                  <a:lnTo>
                    <a:pt x="352" y="445"/>
                  </a:lnTo>
                  <a:lnTo>
                    <a:pt x="333" y="434"/>
                  </a:lnTo>
                  <a:lnTo>
                    <a:pt x="312" y="423"/>
                  </a:lnTo>
                  <a:lnTo>
                    <a:pt x="289" y="411"/>
                  </a:lnTo>
                  <a:lnTo>
                    <a:pt x="266" y="396"/>
                  </a:lnTo>
                  <a:lnTo>
                    <a:pt x="246" y="385"/>
                  </a:lnTo>
                  <a:lnTo>
                    <a:pt x="225" y="375"/>
                  </a:lnTo>
                  <a:lnTo>
                    <a:pt x="208" y="364"/>
                  </a:lnTo>
                  <a:lnTo>
                    <a:pt x="190" y="352"/>
                  </a:lnTo>
                  <a:lnTo>
                    <a:pt x="175" y="345"/>
                  </a:lnTo>
                  <a:lnTo>
                    <a:pt x="160" y="335"/>
                  </a:lnTo>
                  <a:lnTo>
                    <a:pt x="147" y="326"/>
                  </a:lnTo>
                  <a:lnTo>
                    <a:pt x="131" y="316"/>
                  </a:lnTo>
                  <a:lnTo>
                    <a:pt x="120" y="307"/>
                  </a:lnTo>
                  <a:lnTo>
                    <a:pt x="111" y="297"/>
                  </a:lnTo>
                  <a:lnTo>
                    <a:pt x="99" y="288"/>
                  </a:lnTo>
                  <a:lnTo>
                    <a:pt x="90" y="276"/>
                  </a:lnTo>
                  <a:lnTo>
                    <a:pt x="80" y="265"/>
                  </a:lnTo>
                  <a:lnTo>
                    <a:pt x="71" y="253"/>
                  </a:lnTo>
                  <a:lnTo>
                    <a:pt x="61" y="242"/>
                  </a:lnTo>
                  <a:lnTo>
                    <a:pt x="50" y="227"/>
                  </a:lnTo>
                  <a:lnTo>
                    <a:pt x="40" y="213"/>
                  </a:lnTo>
                  <a:lnTo>
                    <a:pt x="31" y="198"/>
                  </a:lnTo>
                  <a:lnTo>
                    <a:pt x="25" y="183"/>
                  </a:lnTo>
                  <a:lnTo>
                    <a:pt x="15" y="168"/>
                  </a:lnTo>
                  <a:lnTo>
                    <a:pt x="10" y="153"/>
                  </a:lnTo>
                  <a:lnTo>
                    <a:pt x="6" y="137"/>
                  </a:lnTo>
                  <a:lnTo>
                    <a:pt x="4" y="122"/>
                  </a:lnTo>
                  <a:lnTo>
                    <a:pt x="0" y="105"/>
                  </a:lnTo>
                  <a:lnTo>
                    <a:pt x="0" y="90"/>
                  </a:lnTo>
                  <a:lnTo>
                    <a:pt x="0" y="73"/>
                  </a:lnTo>
                  <a:lnTo>
                    <a:pt x="4" y="58"/>
                  </a:lnTo>
                  <a:lnTo>
                    <a:pt x="10" y="42"/>
                  </a:lnTo>
                  <a:lnTo>
                    <a:pt x="19" y="2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4" name="Freeform 956"/>
            <p:cNvSpPr>
              <a:spLocks/>
            </p:cNvSpPr>
            <p:nvPr/>
          </p:nvSpPr>
          <p:spPr bwMode="auto">
            <a:xfrm>
              <a:off x="1812400" y="5148263"/>
              <a:ext cx="34925" cy="44450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0" y="34"/>
                </a:cxn>
                <a:cxn ang="0">
                  <a:pos x="4" y="44"/>
                </a:cxn>
                <a:cxn ang="0">
                  <a:pos x="8" y="51"/>
                </a:cxn>
                <a:cxn ang="0">
                  <a:pos x="17" y="55"/>
                </a:cxn>
                <a:cxn ang="0">
                  <a:pos x="27" y="51"/>
                </a:cxn>
                <a:cxn ang="0">
                  <a:pos x="36" y="44"/>
                </a:cxn>
                <a:cxn ang="0">
                  <a:pos x="42" y="32"/>
                </a:cxn>
                <a:cxn ang="0">
                  <a:pos x="44" y="27"/>
                </a:cxn>
                <a:cxn ang="0">
                  <a:pos x="40" y="23"/>
                </a:cxn>
                <a:cxn ang="0">
                  <a:pos x="36" y="23"/>
                </a:cxn>
                <a:cxn ang="0">
                  <a:pos x="32" y="23"/>
                </a:cxn>
                <a:cxn ang="0">
                  <a:pos x="30" y="29"/>
                </a:cxn>
                <a:cxn ang="0">
                  <a:pos x="29" y="34"/>
                </a:cxn>
                <a:cxn ang="0">
                  <a:pos x="27" y="40"/>
                </a:cxn>
                <a:cxn ang="0">
                  <a:pos x="23" y="44"/>
                </a:cxn>
                <a:cxn ang="0">
                  <a:pos x="19" y="46"/>
                </a:cxn>
                <a:cxn ang="0">
                  <a:pos x="13" y="44"/>
                </a:cxn>
                <a:cxn ang="0">
                  <a:pos x="10" y="36"/>
                </a:cxn>
                <a:cxn ang="0">
                  <a:pos x="8" y="29"/>
                </a:cxn>
                <a:cxn ang="0">
                  <a:pos x="10" y="23"/>
                </a:cxn>
                <a:cxn ang="0">
                  <a:pos x="11" y="19"/>
                </a:cxn>
                <a:cxn ang="0">
                  <a:pos x="17" y="15"/>
                </a:cxn>
                <a:cxn ang="0">
                  <a:pos x="19" y="15"/>
                </a:cxn>
                <a:cxn ang="0">
                  <a:pos x="23" y="13"/>
                </a:cxn>
                <a:cxn ang="0">
                  <a:pos x="25" y="4"/>
                </a:cxn>
                <a:cxn ang="0">
                  <a:pos x="19" y="0"/>
                </a:cxn>
                <a:cxn ang="0">
                  <a:pos x="10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44" h="55">
                  <a:moveTo>
                    <a:pt x="8" y="4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4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4" y="44"/>
                  </a:lnTo>
                  <a:lnTo>
                    <a:pt x="8" y="51"/>
                  </a:lnTo>
                  <a:lnTo>
                    <a:pt x="17" y="55"/>
                  </a:lnTo>
                  <a:lnTo>
                    <a:pt x="27" y="51"/>
                  </a:lnTo>
                  <a:lnTo>
                    <a:pt x="36" y="44"/>
                  </a:lnTo>
                  <a:lnTo>
                    <a:pt x="42" y="32"/>
                  </a:lnTo>
                  <a:lnTo>
                    <a:pt x="44" y="27"/>
                  </a:lnTo>
                  <a:lnTo>
                    <a:pt x="40" y="23"/>
                  </a:lnTo>
                  <a:lnTo>
                    <a:pt x="36" y="23"/>
                  </a:lnTo>
                  <a:lnTo>
                    <a:pt x="32" y="23"/>
                  </a:lnTo>
                  <a:lnTo>
                    <a:pt x="30" y="29"/>
                  </a:lnTo>
                  <a:lnTo>
                    <a:pt x="29" y="34"/>
                  </a:lnTo>
                  <a:lnTo>
                    <a:pt x="27" y="40"/>
                  </a:lnTo>
                  <a:lnTo>
                    <a:pt x="23" y="44"/>
                  </a:lnTo>
                  <a:lnTo>
                    <a:pt x="19" y="46"/>
                  </a:lnTo>
                  <a:lnTo>
                    <a:pt x="13" y="44"/>
                  </a:lnTo>
                  <a:lnTo>
                    <a:pt x="10" y="36"/>
                  </a:lnTo>
                  <a:lnTo>
                    <a:pt x="8" y="29"/>
                  </a:lnTo>
                  <a:lnTo>
                    <a:pt x="10" y="23"/>
                  </a:lnTo>
                  <a:lnTo>
                    <a:pt x="11" y="19"/>
                  </a:lnTo>
                  <a:lnTo>
                    <a:pt x="17" y="15"/>
                  </a:lnTo>
                  <a:lnTo>
                    <a:pt x="19" y="15"/>
                  </a:lnTo>
                  <a:lnTo>
                    <a:pt x="23" y="13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5" name="Freeform 957"/>
            <p:cNvSpPr>
              <a:spLocks/>
            </p:cNvSpPr>
            <p:nvPr/>
          </p:nvSpPr>
          <p:spPr bwMode="auto">
            <a:xfrm>
              <a:off x="1829862" y="5133976"/>
              <a:ext cx="30162" cy="3810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21" y="4"/>
                </a:cxn>
                <a:cxn ang="0">
                  <a:pos x="19" y="2"/>
                </a:cxn>
                <a:cxn ang="0">
                  <a:pos x="13" y="0"/>
                </a:cxn>
                <a:cxn ang="0">
                  <a:pos x="7" y="4"/>
                </a:cxn>
                <a:cxn ang="0">
                  <a:pos x="2" y="8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0" y="23"/>
                </a:cxn>
                <a:cxn ang="0">
                  <a:pos x="0" y="29"/>
                </a:cxn>
                <a:cxn ang="0">
                  <a:pos x="2" y="36"/>
                </a:cxn>
                <a:cxn ang="0">
                  <a:pos x="7" y="42"/>
                </a:cxn>
                <a:cxn ang="0">
                  <a:pos x="13" y="48"/>
                </a:cxn>
                <a:cxn ang="0">
                  <a:pos x="21" y="49"/>
                </a:cxn>
                <a:cxn ang="0">
                  <a:pos x="30" y="46"/>
                </a:cxn>
                <a:cxn ang="0">
                  <a:pos x="32" y="38"/>
                </a:cxn>
                <a:cxn ang="0">
                  <a:pos x="36" y="30"/>
                </a:cxn>
                <a:cxn ang="0">
                  <a:pos x="38" y="23"/>
                </a:cxn>
                <a:cxn ang="0">
                  <a:pos x="36" y="19"/>
                </a:cxn>
                <a:cxn ang="0">
                  <a:pos x="30" y="19"/>
                </a:cxn>
                <a:cxn ang="0">
                  <a:pos x="28" y="27"/>
                </a:cxn>
                <a:cxn ang="0">
                  <a:pos x="26" y="38"/>
                </a:cxn>
                <a:cxn ang="0">
                  <a:pos x="23" y="42"/>
                </a:cxn>
                <a:cxn ang="0">
                  <a:pos x="17" y="38"/>
                </a:cxn>
                <a:cxn ang="0">
                  <a:pos x="11" y="32"/>
                </a:cxn>
                <a:cxn ang="0">
                  <a:pos x="6" y="25"/>
                </a:cxn>
                <a:cxn ang="0">
                  <a:pos x="6" y="19"/>
                </a:cxn>
                <a:cxn ang="0">
                  <a:pos x="11" y="13"/>
                </a:cxn>
                <a:cxn ang="0">
                  <a:pos x="21" y="13"/>
                </a:cxn>
                <a:cxn ang="0">
                  <a:pos x="28" y="13"/>
                </a:cxn>
                <a:cxn ang="0">
                  <a:pos x="30" y="10"/>
                </a:cxn>
                <a:cxn ang="0">
                  <a:pos x="25" y="4"/>
                </a:cxn>
                <a:cxn ang="0">
                  <a:pos x="23" y="6"/>
                </a:cxn>
                <a:cxn ang="0">
                  <a:pos x="23" y="6"/>
                </a:cxn>
              </a:cxnLst>
              <a:rect l="0" t="0" r="r" b="b"/>
              <a:pathLst>
                <a:path w="38" h="49">
                  <a:moveTo>
                    <a:pt x="23" y="6"/>
                  </a:moveTo>
                  <a:lnTo>
                    <a:pt x="21" y="4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7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2" y="36"/>
                  </a:lnTo>
                  <a:lnTo>
                    <a:pt x="7" y="42"/>
                  </a:lnTo>
                  <a:lnTo>
                    <a:pt x="13" y="48"/>
                  </a:lnTo>
                  <a:lnTo>
                    <a:pt x="21" y="49"/>
                  </a:lnTo>
                  <a:lnTo>
                    <a:pt x="30" y="46"/>
                  </a:lnTo>
                  <a:lnTo>
                    <a:pt x="32" y="38"/>
                  </a:lnTo>
                  <a:lnTo>
                    <a:pt x="36" y="30"/>
                  </a:lnTo>
                  <a:lnTo>
                    <a:pt x="38" y="23"/>
                  </a:lnTo>
                  <a:lnTo>
                    <a:pt x="36" y="19"/>
                  </a:lnTo>
                  <a:lnTo>
                    <a:pt x="30" y="19"/>
                  </a:lnTo>
                  <a:lnTo>
                    <a:pt x="28" y="27"/>
                  </a:lnTo>
                  <a:lnTo>
                    <a:pt x="26" y="38"/>
                  </a:lnTo>
                  <a:lnTo>
                    <a:pt x="23" y="42"/>
                  </a:lnTo>
                  <a:lnTo>
                    <a:pt x="17" y="38"/>
                  </a:lnTo>
                  <a:lnTo>
                    <a:pt x="11" y="32"/>
                  </a:lnTo>
                  <a:lnTo>
                    <a:pt x="6" y="25"/>
                  </a:lnTo>
                  <a:lnTo>
                    <a:pt x="6" y="19"/>
                  </a:lnTo>
                  <a:lnTo>
                    <a:pt x="11" y="13"/>
                  </a:lnTo>
                  <a:lnTo>
                    <a:pt x="21" y="13"/>
                  </a:lnTo>
                  <a:lnTo>
                    <a:pt x="28" y="13"/>
                  </a:lnTo>
                  <a:lnTo>
                    <a:pt x="30" y="10"/>
                  </a:lnTo>
                  <a:lnTo>
                    <a:pt x="25" y="4"/>
                  </a:lnTo>
                  <a:lnTo>
                    <a:pt x="23" y="6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6" name="Freeform 958"/>
            <p:cNvSpPr>
              <a:spLocks/>
            </p:cNvSpPr>
            <p:nvPr/>
          </p:nvSpPr>
          <p:spPr bwMode="auto">
            <a:xfrm>
              <a:off x="1856850" y="5118101"/>
              <a:ext cx="20637" cy="333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14" y="15"/>
                </a:cxn>
                <a:cxn ang="0">
                  <a:pos x="14" y="21"/>
                </a:cxn>
                <a:cxn ang="0">
                  <a:pos x="14" y="29"/>
                </a:cxn>
                <a:cxn ang="0">
                  <a:pos x="14" y="32"/>
                </a:cxn>
                <a:cxn ang="0">
                  <a:pos x="14" y="36"/>
                </a:cxn>
                <a:cxn ang="0">
                  <a:pos x="19" y="42"/>
                </a:cxn>
                <a:cxn ang="0">
                  <a:pos x="21" y="38"/>
                </a:cxn>
                <a:cxn ang="0">
                  <a:pos x="23" y="36"/>
                </a:cxn>
                <a:cxn ang="0">
                  <a:pos x="25" y="29"/>
                </a:cxn>
                <a:cxn ang="0">
                  <a:pos x="27" y="23"/>
                </a:cxn>
                <a:cxn ang="0">
                  <a:pos x="23" y="11"/>
                </a:cxn>
                <a:cxn ang="0">
                  <a:pos x="17" y="4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7" h="42">
                  <a:moveTo>
                    <a:pt x="0" y="4"/>
                  </a:moveTo>
                  <a:lnTo>
                    <a:pt x="2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14" y="15"/>
                  </a:lnTo>
                  <a:lnTo>
                    <a:pt x="14" y="21"/>
                  </a:lnTo>
                  <a:lnTo>
                    <a:pt x="14" y="29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9" y="42"/>
                  </a:lnTo>
                  <a:lnTo>
                    <a:pt x="21" y="38"/>
                  </a:lnTo>
                  <a:lnTo>
                    <a:pt x="23" y="36"/>
                  </a:lnTo>
                  <a:lnTo>
                    <a:pt x="25" y="29"/>
                  </a:lnTo>
                  <a:lnTo>
                    <a:pt x="27" y="23"/>
                  </a:lnTo>
                  <a:lnTo>
                    <a:pt x="23" y="11"/>
                  </a:lnTo>
                  <a:lnTo>
                    <a:pt x="17" y="4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7" name="Freeform 959"/>
            <p:cNvSpPr>
              <a:spLocks/>
            </p:cNvSpPr>
            <p:nvPr/>
          </p:nvSpPr>
          <p:spPr bwMode="auto">
            <a:xfrm>
              <a:off x="1866375" y="5140326"/>
              <a:ext cx="112712" cy="127000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41" y="19"/>
                </a:cxn>
                <a:cxn ang="0">
                  <a:pos x="64" y="28"/>
                </a:cxn>
                <a:cxn ang="0">
                  <a:pos x="70" y="47"/>
                </a:cxn>
                <a:cxn ang="0">
                  <a:pos x="79" y="76"/>
                </a:cxn>
                <a:cxn ang="0">
                  <a:pos x="93" y="91"/>
                </a:cxn>
                <a:cxn ang="0">
                  <a:pos x="114" y="104"/>
                </a:cxn>
                <a:cxn ang="0">
                  <a:pos x="129" y="117"/>
                </a:cxn>
                <a:cxn ang="0">
                  <a:pos x="129" y="129"/>
                </a:cxn>
                <a:cxn ang="0">
                  <a:pos x="110" y="125"/>
                </a:cxn>
                <a:cxn ang="0">
                  <a:pos x="87" y="108"/>
                </a:cxn>
                <a:cxn ang="0">
                  <a:pos x="72" y="85"/>
                </a:cxn>
                <a:cxn ang="0">
                  <a:pos x="58" y="70"/>
                </a:cxn>
                <a:cxn ang="0">
                  <a:pos x="39" y="55"/>
                </a:cxn>
                <a:cxn ang="0">
                  <a:pos x="32" y="64"/>
                </a:cxn>
                <a:cxn ang="0">
                  <a:pos x="30" y="79"/>
                </a:cxn>
                <a:cxn ang="0">
                  <a:pos x="26" y="98"/>
                </a:cxn>
                <a:cxn ang="0">
                  <a:pos x="20" y="112"/>
                </a:cxn>
                <a:cxn ang="0">
                  <a:pos x="28" y="127"/>
                </a:cxn>
                <a:cxn ang="0">
                  <a:pos x="45" y="129"/>
                </a:cxn>
                <a:cxn ang="0">
                  <a:pos x="70" y="131"/>
                </a:cxn>
                <a:cxn ang="0">
                  <a:pos x="72" y="138"/>
                </a:cxn>
                <a:cxn ang="0">
                  <a:pos x="51" y="148"/>
                </a:cxn>
                <a:cxn ang="0">
                  <a:pos x="30" y="150"/>
                </a:cxn>
                <a:cxn ang="0">
                  <a:pos x="15" y="142"/>
                </a:cxn>
                <a:cxn ang="0">
                  <a:pos x="11" y="117"/>
                </a:cxn>
                <a:cxn ang="0">
                  <a:pos x="11" y="98"/>
                </a:cxn>
                <a:cxn ang="0">
                  <a:pos x="11" y="79"/>
                </a:cxn>
                <a:cxn ang="0">
                  <a:pos x="7" y="66"/>
                </a:cxn>
                <a:cxn ang="0">
                  <a:pos x="1" y="78"/>
                </a:cxn>
                <a:cxn ang="0">
                  <a:pos x="0" y="102"/>
                </a:cxn>
                <a:cxn ang="0">
                  <a:pos x="0" y="129"/>
                </a:cxn>
                <a:cxn ang="0">
                  <a:pos x="7" y="150"/>
                </a:cxn>
                <a:cxn ang="0">
                  <a:pos x="26" y="157"/>
                </a:cxn>
                <a:cxn ang="0">
                  <a:pos x="41" y="155"/>
                </a:cxn>
                <a:cxn ang="0">
                  <a:pos x="64" y="150"/>
                </a:cxn>
                <a:cxn ang="0">
                  <a:pos x="81" y="144"/>
                </a:cxn>
                <a:cxn ang="0">
                  <a:pos x="85" y="127"/>
                </a:cxn>
                <a:cxn ang="0">
                  <a:pos x="70" y="123"/>
                </a:cxn>
                <a:cxn ang="0">
                  <a:pos x="45" y="121"/>
                </a:cxn>
                <a:cxn ang="0">
                  <a:pos x="34" y="104"/>
                </a:cxn>
                <a:cxn ang="0">
                  <a:pos x="36" y="89"/>
                </a:cxn>
                <a:cxn ang="0">
                  <a:pos x="41" y="70"/>
                </a:cxn>
                <a:cxn ang="0">
                  <a:pos x="70" y="104"/>
                </a:cxn>
                <a:cxn ang="0">
                  <a:pos x="87" y="125"/>
                </a:cxn>
                <a:cxn ang="0">
                  <a:pos x="110" y="136"/>
                </a:cxn>
                <a:cxn ang="0">
                  <a:pos x="131" y="135"/>
                </a:cxn>
                <a:cxn ang="0">
                  <a:pos x="140" y="114"/>
                </a:cxn>
                <a:cxn ang="0">
                  <a:pos x="121" y="102"/>
                </a:cxn>
                <a:cxn ang="0">
                  <a:pos x="98" y="85"/>
                </a:cxn>
                <a:cxn ang="0">
                  <a:pos x="87" y="70"/>
                </a:cxn>
                <a:cxn ang="0">
                  <a:pos x="85" y="51"/>
                </a:cxn>
                <a:cxn ang="0">
                  <a:pos x="76" y="28"/>
                </a:cxn>
                <a:cxn ang="0">
                  <a:pos x="55" y="15"/>
                </a:cxn>
                <a:cxn ang="0">
                  <a:pos x="26" y="3"/>
                </a:cxn>
                <a:cxn ang="0">
                  <a:pos x="11" y="0"/>
                </a:cxn>
              </a:cxnLst>
              <a:rect l="0" t="0" r="r" b="b"/>
              <a:pathLst>
                <a:path w="140" h="159">
                  <a:moveTo>
                    <a:pt x="5" y="7"/>
                  </a:moveTo>
                  <a:lnTo>
                    <a:pt x="7" y="7"/>
                  </a:lnTo>
                  <a:lnTo>
                    <a:pt x="15" y="9"/>
                  </a:lnTo>
                  <a:lnTo>
                    <a:pt x="22" y="11"/>
                  </a:lnTo>
                  <a:lnTo>
                    <a:pt x="34" y="15"/>
                  </a:lnTo>
                  <a:lnTo>
                    <a:pt x="41" y="19"/>
                  </a:lnTo>
                  <a:lnTo>
                    <a:pt x="51" y="20"/>
                  </a:lnTo>
                  <a:lnTo>
                    <a:pt x="58" y="24"/>
                  </a:lnTo>
                  <a:lnTo>
                    <a:pt x="64" y="28"/>
                  </a:lnTo>
                  <a:lnTo>
                    <a:pt x="66" y="32"/>
                  </a:lnTo>
                  <a:lnTo>
                    <a:pt x="68" y="39"/>
                  </a:lnTo>
                  <a:lnTo>
                    <a:pt x="70" y="47"/>
                  </a:lnTo>
                  <a:lnTo>
                    <a:pt x="72" y="58"/>
                  </a:lnTo>
                  <a:lnTo>
                    <a:pt x="76" y="66"/>
                  </a:lnTo>
                  <a:lnTo>
                    <a:pt x="79" y="76"/>
                  </a:lnTo>
                  <a:lnTo>
                    <a:pt x="81" y="83"/>
                  </a:lnTo>
                  <a:lnTo>
                    <a:pt x="89" y="89"/>
                  </a:lnTo>
                  <a:lnTo>
                    <a:pt x="93" y="91"/>
                  </a:lnTo>
                  <a:lnTo>
                    <a:pt x="100" y="95"/>
                  </a:lnTo>
                  <a:lnTo>
                    <a:pt x="106" y="98"/>
                  </a:lnTo>
                  <a:lnTo>
                    <a:pt x="114" y="104"/>
                  </a:lnTo>
                  <a:lnTo>
                    <a:pt x="119" y="108"/>
                  </a:lnTo>
                  <a:lnTo>
                    <a:pt x="125" y="114"/>
                  </a:lnTo>
                  <a:lnTo>
                    <a:pt x="129" y="117"/>
                  </a:lnTo>
                  <a:lnTo>
                    <a:pt x="131" y="121"/>
                  </a:lnTo>
                  <a:lnTo>
                    <a:pt x="129" y="125"/>
                  </a:lnTo>
                  <a:lnTo>
                    <a:pt x="129" y="129"/>
                  </a:lnTo>
                  <a:lnTo>
                    <a:pt x="125" y="131"/>
                  </a:lnTo>
                  <a:lnTo>
                    <a:pt x="119" y="131"/>
                  </a:lnTo>
                  <a:lnTo>
                    <a:pt x="110" y="125"/>
                  </a:lnTo>
                  <a:lnTo>
                    <a:pt x="98" y="119"/>
                  </a:lnTo>
                  <a:lnTo>
                    <a:pt x="93" y="114"/>
                  </a:lnTo>
                  <a:lnTo>
                    <a:pt x="87" y="108"/>
                  </a:lnTo>
                  <a:lnTo>
                    <a:pt x="81" y="98"/>
                  </a:lnTo>
                  <a:lnTo>
                    <a:pt x="76" y="89"/>
                  </a:lnTo>
                  <a:lnTo>
                    <a:pt x="72" y="85"/>
                  </a:lnTo>
                  <a:lnTo>
                    <a:pt x="70" y="83"/>
                  </a:lnTo>
                  <a:lnTo>
                    <a:pt x="64" y="76"/>
                  </a:lnTo>
                  <a:lnTo>
                    <a:pt x="58" y="70"/>
                  </a:lnTo>
                  <a:lnTo>
                    <a:pt x="51" y="62"/>
                  </a:lnTo>
                  <a:lnTo>
                    <a:pt x="43" y="58"/>
                  </a:lnTo>
                  <a:lnTo>
                    <a:pt x="39" y="55"/>
                  </a:lnTo>
                  <a:lnTo>
                    <a:pt x="36" y="55"/>
                  </a:lnTo>
                  <a:lnTo>
                    <a:pt x="30" y="57"/>
                  </a:lnTo>
                  <a:lnTo>
                    <a:pt x="32" y="64"/>
                  </a:lnTo>
                  <a:lnTo>
                    <a:pt x="30" y="68"/>
                  </a:lnTo>
                  <a:lnTo>
                    <a:pt x="30" y="74"/>
                  </a:lnTo>
                  <a:lnTo>
                    <a:pt x="30" y="79"/>
                  </a:lnTo>
                  <a:lnTo>
                    <a:pt x="30" y="85"/>
                  </a:lnTo>
                  <a:lnTo>
                    <a:pt x="28" y="93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8"/>
                  </a:lnTo>
                  <a:lnTo>
                    <a:pt x="20" y="112"/>
                  </a:lnTo>
                  <a:lnTo>
                    <a:pt x="20" y="119"/>
                  </a:lnTo>
                  <a:lnTo>
                    <a:pt x="24" y="123"/>
                  </a:lnTo>
                  <a:lnTo>
                    <a:pt x="28" y="127"/>
                  </a:lnTo>
                  <a:lnTo>
                    <a:pt x="30" y="127"/>
                  </a:lnTo>
                  <a:lnTo>
                    <a:pt x="38" y="129"/>
                  </a:lnTo>
                  <a:lnTo>
                    <a:pt x="45" y="129"/>
                  </a:lnTo>
                  <a:lnTo>
                    <a:pt x="55" y="129"/>
                  </a:lnTo>
                  <a:lnTo>
                    <a:pt x="62" y="129"/>
                  </a:lnTo>
                  <a:lnTo>
                    <a:pt x="70" y="131"/>
                  </a:lnTo>
                  <a:lnTo>
                    <a:pt x="76" y="133"/>
                  </a:lnTo>
                  <a:lnTo>
                    <a:pt x="77" y="135"/>
                  </a:lnTo>
                  <a:lnTo>
                    <a:pt x="72" y="138"/>
                  </a:lnTo>
                  <a:lnTo>
                    <a:pt x="62" y="144"/>
                  </a:lnTo>
                  <a:lnTo>
                    <a:pt x="57" y="144"/>
                  </a:lnTo>
                  <a:lnTo>
                    <a:pt x="51" y="148"/>
                  </a:lnTo>
                  <a:lnTo>
                    <a:pt x="43" y="148"/>
                  </a:lnTo>
                  <a:lnTo>
                    <a:pt x="39" y="150"/>
                  </a:lnTo>
                  <a:lnTo>
                    <a:pt x="30" y="150"/>
                  </a:lnTo>
                  <a:lnTo>
                    <a:pt x="24" y="150"/>
                  </a:lnTo>
                  <a:lnTo>
                    <a:pt x="20" y="146"/>
                  </a:lnTo>
                  <a:lnTo>
                    <a:pt x="15" y="142"/>
                  </a:lnTo>
                  <a:lnTo>
                    <a:pt x="11" y="135"/>
                  </a:lnTo>
                  <a:lnTo>
                    <a:pt x="11" y="125"/>
                  </a:lnTo>
                  <a:lnTo>
                    <a:pt x="11" y="117"/>
                  </a:lnTo>
                  <a:lnTo>
                    <a:pt x="11" y="112"/>
                  </a:lnTo>
                  <a:lnTo>
                    <a:pt x="11" y="104"/>
                  </a:lnTo>
                  <a:lnTo>
                    <a:pt x="11" y="98"/>
                  </a:lnTo>
                  <a:lnTo>
                    <a:pt x="11" y="93"/>
                  </a:lnTo>
                  <a:lnTo>
                    <a:pt x="11" y="85"/>
                  </a:lnTo>
                  <a:lnTo>
                    <a:pt x="11" y="79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7" y="66"/>
                  </a:lnTo>
                  <a:lnTo>
                    <a:pt x="3" y="68"/>
                  </a:lnTo>
                  <a:lnTo>
                    <a:pt x="3" y="72"/>
                  </a:lnTo>
                  <a:lnTo>
                    <a:pt x="1" y="78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129"/>
                  </a:lnTo>
                  <a:lnTo>
                    <a:pt x="3" y="136"/>
                  </a:lnTo>
                  <a:lnTo>
                    <a:pt x="3" y="144"/>
                  </a:lnTo>
                  <a:lnTo>
                    <a:pt x="7" y="150"/>
                  </a:lnTo>
                  <a:lnTo>
                    <a:pt x="13" y="154"/>
                  </a:lnTo>
                  <a:lnTo>
                    <a:pt x="20" y="157"/>
                  </a:lnTo>
                  <a:lnTo>
                    <a:pt x="26" y="157"/>
                  </a:lnTo>
                  <a:lnTo>
                    <a:pt x="32" y="159"/>
                  </a:lnTo>
                  <a:lnTo>
                    <a:pt x="34" y="157"/>
                  </a:lnTo>
                  <a:lnTo>
                    <a:pt x="41" y="155"/>
                  </a:lnTo>
                  <a:lnTo>
                    <a:pt x="49" y="154"/>
                  </a:lnTo>
                  <a:lnTo>
                    <a:pt x="58" y="152"/>
                  </a:lnTo>
                  <a:lnTo>
                    <a:pt x="64" y="150"/>
                  </a:lnTo>
                  <a:lnTo>
                    <a:pt x="72" y="148"/>
                  </a:lnTo>
                  <a:lnTo>
                    <a:pt x="77" y="144"/>
                  </a:lnTo>
                  <a:lnTo>
                    <a:pt x="81" y="144"/>
                  </a:lnTo>
                  <a:lnTo>
                    <a:pt x="83" y="138"/>
                  </a:lnTo>
                  <a:lnTo>
                    <a:pt x="87" y="133"/>
                  </a:lnTo>
                  <a:lnTo>
                    <a:pt x="85" y="127"/>
                  </a:lnTo>
                  <a:lnTo>
                    <a:pt x="81" y="125"/>
                  </a:lnTo>
                  <a:lnTo>
                    <a:pt x="76" y="123"/>
                  </a:lnTo>
                  <a:lnTo>
                    <a:pt x="70" y="123"/>
                  </a:lnTo>
                  <a:lnTo>
                    <a:pt x="64" y="123"/>
                  </a:lnTo>
                  <a:lnTo>
                    <a:pt x="58" y="123"/>
                  </a:lnTo>
                  <a:lnTo>
                    <a:pt x="45" y="121"/>
                  </a:lnTo>
                  <a:lnTo>
                    <a:pt x="39" y="119"/>
                  </a:lnTo>
                  <a:lnTo>
                    <a:pt x="34" y="114"/>
                  </a:lnTo>
                  <a:lnTo>
                    <a:pt x="34" y="104"/>
                  </a:lnTo>
                  <a:lnTo>
                    <a:pt x="34" y="100"/>
                  </a:lnTo>
                  <a:lnTo>
                    <a:pt x="36" y="95"/>
                  </a:lnTo>
                  <a:lnTo>
                    <a:pt x="36" y="89"/>
                  </a:lnTo>
                  <a:lnTo>
                    <a:pt x="39" y="83"/>
                  </a:lnTo>
                  <a:lnTo>
                    <a:pt x="39" y="74"/>
                  </a:lnTo>
                  <a:lnTo>
                    <a:pt x="41" y="70"/>
                  </a:lnTo>
                  <a:lnTo>
                    <a:pt x="66" y="95"/>
                  </a:lnTo>
                  <a:lnTo>
                    <a:pt x="66" y="97"/>
                  </a:lnTo>
                  <a:lnTo>
                    <a:pt x="70" y="104"/>
                  </a:lnTo>
                  <a:lnTo>
                    <a:pt x="72" y="112"/>
                  </a:lnTo>
                  <a:lnTo>
                    <a:pt x="79" y="119"/>
                  </a:lnTo>
                  <a:lnTo>
                    <a:pt x="87" y="125"/>
                  </a:lnTo>
                  <a:lnTo>
                    <a:pt x="98" y="133"/>
                  </a:lnTo>
                  <a:lnTo>
                    <a:pt x="104" y="135"/>
                  </a:lnTo>
                  <a:lnTo>
                    <a:pt x="110" y="136"/>
                  </a:lnTo>
                  <a:lnTo>
                    <a:pt x="115" y="138"/>
                  </a:lnTo>
                  <a:lnTo>
                    <a:pt x="123" y="138"/>
                  </a:lnTo>
                  <a:lnTo>
                    <a:pt x="131" y="135"/>
                  </a:lnTo>
                  <a:lnTo>
                    <a:pt x="136" y="127"/>
                  </a:lnTo>
                  <a:lnTo>
                    <a:pt x="140" y="119"/>
                  </a:lnTo>
                  <a:lnTo>
                    <a:pt x="140" y="114"/>
                  </a:lnTo>
                  <a:lnTo>
                    <a:pt x="135" y="110"/>
                  </a:lnTo>
                  <a:lnTo>
                    <a:pt x="129" y="106"/>
                  </a:lnTo>
                  <a:lnTo>
                    <a:pt x="121" y="102"/>
                  </a:lnTo>
                  <a:lnTo>
                    <a:pt x="114" y="97"/>
                  </a:lnTo>
                  <a:lnTo>
                    <a:pt x="106" y="89"/>
                  </a:lnTo>
                  <a:lnTo>
                    <a:pt x="98" y="85"/>
                  </a:lnTo>
                  <a:lnTo>
                    <a:pt x="93" y="79"/>
                  </a:lnTo>
                  <a:lnTo>
                    <a:pt x="91" y="76"/>
                  </a:lnTo>
                  <a:lnTo>
                    <a:pt x="87" y="70"/>
                  </a:lnTo>
                  <a:lnTo>
                    <a:pt x="85" y="64"/>
                  </a:lnTo>
                  <a:lnTo>
                    <a:pt x="85" y="58"/>
                  </a:lnTo>
                  <a:lnTo>
                    <a:pt x="85" y="51"/>
                  </a:lnTo>
                  <a:lnTo>
                    <a:pt x="81" y="43"/>
                  </a:lnTo>
                  <a:lnTo>
                    <a:pt x="79" y="36"/>
                  </a:lnTo>
                  <a:lnTo>
                    <a:pt x="76" y="28"/>
                  </a:lnTo>
                  <a:lnTo>
                    <a:pt x="72" y="24"/>
                  </a:lnTo>
                  <a:lnTo>
                    <a:pt x="64" y="19"/>
                  </a:lnTo>
                  <a:lnTo>
                    <a:pt x="55" y="15"/>
                  </a:lnTo>
                  <a:lnTo>
                    <a:pt x="45" y="11"/>
                  </a:lnTo>
                  <a:lnTo>
                    <a:pt x="36" y="7"/>
                  </a:lnTo>
                  <a:lnTo>
                    <a:pt x="26" y="3"/>
                  </a:lnTo>
                  <a:lnTo>
                    <a:pt x="19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5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1" name="Freeform 960"/>
            <p:cNvSpPr>
              <a:spLocks/>
            </p:cNvSpPr>
            <p:nvPr/>
          </p:nvSpPr>
          <p:spPr bwMode="auto">
            <a:xfrm>
              <a:off x="1834625" y="5175251"/>
              <a:ext cx="57150" cy="1603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3" y="23"/>
                </a:cxn>
                <a:cxn ang="0">
                  <a:pos x="5" y="42"/>
                </a:cxn>
                <a:cxn ang="0">
                  <a:pos x="5" y="59"/>
                </a:cxn>
                <a:cxn ang="0">
                  <a:pos x="1" y="78"/>
                </a:cxn>
                <a:cxn ang="0">
                  <a:pos x="0" y="92"/>
                </a:cxn>
                <a:cxn ang="0">
                  <a:pos x="7" y="105"/>
                </a:cxn>
                <a:cxn ang="0">
                  <a:pos x="19" y="116"/>
                </a:cxn>
                <a:cxn ang="0">
                  <a:pos x="28" y="135"/>
                </a:cxn>
                <a:cxn ang="0">
                  <a:pos x="36" y="152"/>
                </a:cxn>
                <a:cxn ang="0">
                  <a:pos x="40" y="168"/>
                </a:cxn>
                <a:cxn ang="0">
                  <a:pos x="43" y="185"/>
                </a:cxn>
                <a:cxn ang="0">
                  <a:pos x="45" y="200"/>
                </a:cxn>
                <a:cxn ang="0">
                  <a:pos x="57" y="198"/>
                </a:cxn>
                <a:cxn ang="0">
                  <a:pos x="70" y="190"/>
                </a:cxn>
                <a:cxn ang="0">
                  <a:pos x="70" y="175"/>
                </a:cxn>
                <a:cxn ang="0">
                  <a:pos x="66" y="160"/>
                </a:cxn>
                <a:cxn ang="0">
                  <a:pos x="62" y="145"/>
                </a:cxn>
                <a:cxn ang="0">
                  <a:pos x="60" y="133"/>
                </a:cxn>
                <a:cxn ang="0">
                  <a:pos x="53" y="132"/>
                </a:cxn>
                <a:cxn ang="0">
                  <a:pos x="55" y="141"/>
                </a:cxn>
                <a:cxn ang="0">
                  <a:pos x="60" y="154"/>
                </a:cxn>
                <a:cxn ang="0">
                  <a:pos x="64" y="170"/>
                </a:cxn>
                <a:cxn ang="0">
                  <a:pos x="62" y="185"/>
                </a:cxn>
                <a:cxn ang="0">
                  <a:pos x="57" y="192"/>
                </a:cxn>
                <a:cxn ang="0">
                  <a:pos x="51" y="187"/>
                </a:cxn>
                <a:cxn ang="0">
                  <a:pos x="49" y="168"/>
                </a:cxn>
                <a:cxn ang="0">
                  <a:pos x="45" y="151"/>
                </a:cxn>
                <a:cxn ang="0">
                  <a:pos x="43" y="135"/>
                </a:cxn>
                <a:cxn ang="0">
                  <a:pos x="30" y="120"/>
                </a:cxn>
                <a:cxn ang="0">
                  <a:pos x="13" y="95"/>
                </a:cxn>
                <a:cxn ang="0">
                  <a:pos x="11" y="78"/>
                </a:cxn>
                <a:cxn ang="0">
                  <a:pos x="15" y="59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1" y="10"/>
                </a:cxn>
                <a:cxn ang="0">
                  <a:pos x="9" y="0"/>
                </a:cxn>
                <a:cxn ang="0">
                  <a:pos x="1" y="12"/>
                </a:cxn>
              </a:cxnLst>
              <a:rect l="0" t="0" r="r" b="b"/>
              <a:pathLst>
                <a:path w="72" h="202">
                  <a:moveTo>
                    <a:pt x="1" y="12"/>
                  </a:moveTo>
                  <a:lnTo>
                    <a:pt x="1" y="12"/>
                  </a:lnTo>
                  <a:lnTo>
                    <a:pt x="1" y="17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5" y="42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5" y="67"/>
                  </a:lnTo>
                  <a:lnTo>
                    <a:pt x="1" y="7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3" y="99"/>
                  </a:lnTo>
                  <a:lnTo>
                    <a:pt x="7" y="105"/>
                  </a:lnTo>
                  <a:lnTo>
                    <a:pt x="13" y="111"/>
                  </a:lnTo>
                  <a:lnTo>
                    <a:pt x="19" y="116"/>
                  </a:lnTo>
                  <a:lnTo>
                    <a:pt x="24" y="126"/>
                  </a:lnTo>
                  <a:lnTo>
                    <a:pt x="28" y="135"/>
                  </a:lnTo>
                  <a:lnTo>
                    <a:pt x="34" y="145"/>
                  </a:lnTo>
                  <a:lnTo>
                    <a:pt x="36" y="152"/>
                  </a:lnTo>
                  <a:lnTo>
                    <a:pt x="40" y="160"/>
                  </a:lnTo>
                  <a:lnTo>
                    <a:pt x="40" y="168"/>
                  </a:lnTo>
                  <a:lnTo>
                    <a:pt x="43" y="175"/>
                  </a:lnTo>
                  <a:lnTo>
                    <a:pt x="43" y="185"/>
                  </a:lnTo>
                  <a:lnTo>
                    <a:pt x="43" y="194"/>
                  </a:lnTo>
                  <a:lnTo>
                    <a:pt x="45" y="200"/>
                  </a:lnTo>
                  <a:lnTo>
                    <a:pt x="51" y="202"/>
                  </a:lnTo>
                  <a:lnTo>
                    <a:pt x="57" y="198"/>
                  </a:lnTo>
                  <a:lnTo>
                    <a:pt x="64" y="196"/>
                  </a:lnTo>
                  <a:lnTo>
                    <a:pt x="70" y="190"/>
                  </a:lnTo>
                  <a:lnTo>
                    <a:pt x="72" y="183"/>
                  </a:lnTo>
                  <a:lnTo>
                    <a:pt x="70" y="175"/>
                  </a:lnTo>
                  <a:lnTo>
                    <a:pt x="70" y="170"/>
                  </a:lnTo>
                  <a:lnTo>
                    <a:pt x="66" y="160"/>
                  </a:lnTo>
                  <a:lnTo>
                    <a:pt x="66" y="152"/>
                  </a:lnTo>
                  <a:lnTo>
                    <a:pt x="62" y="145"/>
                  </a:lnTo>
                  <a:lnTo>
                    <a:pt x="60" y="139"/>
                  </a:lnTo>
                  <a:lnTo>
                    <a:pt x="60" y="133"/>
                  </a:lnTo>
                  <a:lnTo>
                    <a:pt x="60" y="132"/>
                  </a:lnTo>
                  <a:lnTo>
                    <a:pt x="53" y="132"/>
                  </a:lnTo>
                  <a:lnTo>
                    <a:pt x="55" y="137"/>
                  </a:lnTo>
                  <a:lnTo>
                    <a:pt x="55" y="141"/>
                  </a:lnTo>
                  <a:lnTo>
                    <a:pt x="59" y="149"/>
                  </a:lnTo>
                  <a:lnTo>
                    <a:pt x="60" y="154"/>
                  </a:lnTo>
                  <a:lnTo>
                    <a:pt x="62" y="162"/>
                  </a:lnTo>
                  <a:lnTo>
                    <a:pt x="64" y="170"/>
                  </a:lnTo>
                  <a:lnTo>
                    <a:pt x="64" y="175"/>
                  </a:lnTo>
                  <a:lnTo>
                    <a:pt x="62" y="185"/>
                  </a:lnTo>
                  <a:lnTo>
                    <a:pt x="60" y="190"/>
                  </a:lnTo>
                  <a:lnTo>
                    <a:pt x="57" y="192"/>
                  </a:lnTo>
                  <a:lnTo>
                    <a:pt x="55" y="192"/>
                  </a:lnTo>
                  <a:lnTo>
                    <a:pt x="51" y="187"/>
                  </a:lnTo>
                  <a:lnTo>
                    <a:pt x="51" y="177"/>
                  </a:lnTo>
                  <a:lnTo>
                    <a:pt x="49" y="168"/>
                  </a:lnTo>
                  <a:lnTo>
                    <a:pt x="49" y="160"/>
                  </a:lnTo>
                  <a:lnTo>
                    <a:pt x="45" y="151"/>
                  </a:lnTo>
                  <a:lnTo>
                    <a:pt x="45" y="143"/>
                  </a:lnTo>
                  <a:lnTo>
                    <a:pt x="43" y="135"/>
                  </a:lnTo>
                  <a:lnTo>
                    <a:pt x="40" y="130"/>
                  </a:lnTo>
                  <a:lnTo>
                    <a:pt x="30" y="120"/>
                  </a:lnTo>
                  <a:lnTo>
                    <a:pt x="22" y="107"/>
                  </a:lnTo>
                  <a:lnTo>
                    <a:pt x="13" y="95"/>
                  </a:lnTo>
                  <a:lnTo>
                    <a:pt x="11" y="88"/>
                  </a:lnTo>
                  <a:lnTo>
                    <a:pt x="11" y="78"/>
                  </a:lnTo>
                  <a:lnTo>
                    <a:pt x="13" y="69"/>
                  </a:lnTo>
                  <a:lnTo>
                    <a:pt x="15" y="59"/>
                  </a:lnTo>
                  <a:lnTo>
                    <a:pt x="15" y="50"/>
                  </a:lnTo>
                  <a:lnTo>
                    <a:pt x="13" y="42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1" y="10"/>
                  </a:lnTo>
                  <a:lnTo>
                    <a:pt x="9" y="4"/>
                  </a:lnTo>
                  <a:lnTo>
                    <a:pt x="9" y="0"/>
                  </a:ln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2" name="Freeform 961"/>
            <p:cNvSpPr>
              <a:spLocks/>
            </p:cNvSpPr>
            <p:nvPr/>
          </p:nvSpPr>
          <p:spPr bwMode="auto">
            <a:xfrm>
              <a:off x="1850500" y="5211763"/>
              <a:ext cx="76200" cy="69850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1" y="11"/>
                </a:cxn>
                <a:cxn ang="0">
                  <a:pos x="0" y="15"/>
                </a:cxn>
                <a:cxn ang="0">
                  <a:pos x="1" y="25"/>
                </a:cxn>
                <a:cxn ang="0">
                  <a:pos x="3" y="34"/>
                </a:cxn>
                <a:cxn ang="0">
                  <a:pos x="7" y="46"/>
                </a:cxn>
                <a:cxn ang="0">
                  <a:pos x="11" y="55"/>
                </a:cxn>
                <a:cxn ang="0">
                  <a:pos x="15" y="66"/>
                </a:cxn>
                <a:cxn ang="0">
                  <a:pos x="17" y="74"/>
                </a:cxn>
                <a:cxn ang="0">
                  <a:pos x="21" y="80"/>
                </a:cxn>
                <a:cxn ang="0">
                  <a:pos x="26" y="86"/>
                </a:cxn>
                <a:cxn ang="0">
                  <a:pos x="36" y="87"/>
                </a:cxn>
                <a:cxn ang="0">
                  <a:pos x="45" y="86"/>
                </a:cxn>
                <a:cxn ang="0">
                  <a:pos x="57" y="86"/>
                </a:cxn>
                <a:cxn ang="0">
                  <a:pos x="60" y="84"/>
                </a:cxn>
                <a:cxn ang="0">
                  <a:pos x="66" y="82"/>
                </a:cxn>
                <a:cxn ang="0">
                  <a:pos x="72" y="80"/>
                </a:cxn>
                <a:cxn ang="0">
                  <a:pos x="79" y="78"/>
                </a:cxn>
                <a:cxn ang="0">
                  <a:pos x="91" y="74"/>
                </a:cxn>
                <a:cxn ang="0">
                  <a:pos x="97" y="70"/>
                </a:cxn>
                <a:cxn ang="0">
                  <a:pos x="95" y="61"/>
                </a:cxn>
                <a:cxn ang="0">
                  <a:pos x="95" y="57"/>
                </a:cxn>
                <a:cxn ang="0">
                  <a:pos x="83" y="61"/>
                </a:cxn>
                <a:cxn ang="0">
                  <a:pos x="83" y="61"/>
                </a:cxn>
                <a:cxn ang="0">
                  <a:pos x="83" y="65"/>
                </a:cxn>
                <a:cxn ang="0">
                  <a:pos x="81" y="68"/>
                </a:cxn>
                <a:cxn ang="0">
                  <a:pos x="81" y="70"/>
                </a:cxn>
                <a:cxn ang="0">
                  <a:pos x="78" y="70"/>
                </a:cxn>
                <a:cxn ang="0">
                  <a:pos x="72" y="74"/>
                </a:cxn>
                <a:cxn ang="0">
                  <a:pos x="62" y="74"/>
                </a:cxn>
                <a:cxn ang="0">
                  <a:pos x="57" y="76"/>
                </a:cxn>
                <a:cxn ang="0">
                  <a:pos x="47" y="76"/>
                </a:cxn>
                <a:cxn ang="0">
                  <a:pos x="40" y="78"/>
                </a:cxn>
                <a:cxn ang="0">
                  <a:pos x="32" y="78"/>
                </a:cxn>
                <a:cxn ang="0">
                  <a:pos x="30" y="76"/>
                </a:cxn>
                <a:cxn ang="0">
                  <a:pos x="24" y="68"/>
                </a:cxn>
                <a:cxn ang="0">
                  <a:pos x="21" y="57"/>
                </a:cxn>
                <a:cxn ang="0">
                  <a:pos x="17" y="44"/>
                </a:cxn>
                <a:cxn ang="0">
                  <a:pos x="15" y="36"/>
                </a:cxn>
                <a:cxn ang="0">
                  <a:pos x="11" y="27"/>
                </a:cxn>
                <a:cxn ang="0">
                  <a:pos x="7" y="15"/>
                </a:cxn>
                <a:cxn ang="0">
                  <a:pos x="7" y="6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97" h="87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25"/>
                  </a:lnTo>
                  <a:lnTo>
                    <a:pt x="3" y="34"/>
                  </a:lnTo>
                  <a:lnTo>
                    <a:pt x="7" y="46"/>
                  </a:lnTo>
                  <a:lnTo>
                    <a:pt x="11" y="55"/>
                  </a:lnTo>
                  <a:lnTo>
                    <a:pt x="15" y="66"/>
                  </a:lnTo>
                  <a:lnTo>
                    <a:pt x="17" y="74"/>
                  </a:lnTo>
                  <a:lnTo>
                    <a:pt x="21" y="80"/>
                  </a:lnTo>
                  <a:lnTo>
                    <a:pt x="26" y="86"/>
                  </a:lnTo>
                  <a:lnTo>
                    <a:pt x="36" y="87"/>
                  </a:lnTo>
                  <a:lnTo>
                    <a:pt x="45" y="86"/>
                  </a:lnTo>
                  <a:lnTo>
                    <a:pt x="57" y="86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2" y="80"/>
                  </a:lnTo>
                  <a:lnTo>
                    <a:pt x="79" y="78"/>
                  </a:lnTo>
                  <a:lnTo>
                    <a:pt x="91" y="74"/>
                  </a:lnTo>
                  <a:lnTo>
                    <a:pt x="97" y="70"/>
                  </a:lnTo>
                  <a:lnTo>
                    <a:pt x="95" y="61"/>
                  </a:lnTo>
                  <a:lnTo>
                    <a:pt x="95" y="57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3" y="65"/>
                  </a:lnTo>
                  <a:lnTo>
                    <a:pt x="81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2" y="74"/>
                  </a:lnTo>
                  <a:lnTo>
                    <a:pt x="62" y="74"/>
                  </a:lnTo>
                  <a:lnTo>
                    <a:pt x="57" y="76"/>
                  </a:lnTo>
                  <a:lnTo>
                    <a:pt x="47" y="76"/>
                  </a:lnTo>
                  <a:lnTo>
                    <a:pt x="40" y="78"/>
                  </a:lnTo>
                  <a:lnTo>
                    <a:pt x="32" y="78"/>
                  </a:lnTo>
                  <a:lnTo>
                    <a:pt x="30" y="76"/>
                  </a:lnTo>
                  <a:lnTo>
                    <a:pt x="24" y="68"/>
                  </a:lnTo>
                  <a:lnTo>
                    <a:pt x="21" y="57"/>
                  </a:lnTo>
                  <a:lnTo>
                    <a:pt x="17" y="44"/>
                  </a:lnTo>
                  <a:lnTo>
                    <a:pt x="15" y="36"/>
                  </a:lnTo>
                  <a:lnTo>
                    <a:pt x="11" y="27"/>
                  </a:lnTo>
                  <a:lnTo>
                    <a:pt x="7" y="15"/>
                  </a:lnTo>
                  <a:lnTo>
                    <a:pt x="7" y="6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3" name="Freeform 962"/>
            <p:cNvSpPr>
              <a:spLocks/>
            </p:cNvSpPr>
            <p:nvPr/>
          </p:nvSpPr>
          <p:spPr bwMode="auto">
            <a:xfrm>
              <a:off x="1704450" y="4676776"/>
              <a:ext cx="282575" cy="187325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27" y="30"/>
                </a:cxn>
                <a:cxn ang="0">
                  <a:pos x="40" y="43"/>
                </a:cxn>
                <a:cxn ang="0">
                  <a:pos x="48" y="59"/>
                </a:cxn>
                <a:cxn ang="0">
                  <a:pos x="55" y="78"/>
                </a:cxn>
                <a:cxn ang="0">
                  <a:pos x="67" y="104"/>
                </a:cxn>
                <a:cxn ang="0">
                  <a:pos x="80" y="135"/>
                </a:cxn>
                <a:cxn ang="0">
                  <a:pos x="99" y="165"/>
                </a:cxn>
                <a:cxn ang="0">
                  <a:pos x="124" y="194"/>
                </a:cxn>
                <a:cxn ang="0">
                  <a:pos x="152" y="215"/>
                </a:cxn>
                <a:cxn ang="0">
                  <a:pos x="186" y="232"/>
                </a:cxn>
                <a:cxn ang="0">
                  <a:pos x="223" y="236"/>
                </a:cxn>
                <a:cxn ang="0">
                  <a:pos x="255" y="234"/>
                </a:cxn>
                <a:cxn ang="0">
                  <a:pos x="282" y="232"/>
                </a:cxn>
                <a:cxn ang="0">
                  <a:pos x="302" y="228"/>
                </a:cxn>
                <a:cxn ang="0">
                  <a:pos x="320" y="220"/>
                </a:cxn>
                <a:cxn ang="0">
                  <a:pos x="331" y="209"/>
                </a:cxn>
                <a:cxn ang="0">
                  <a:pos x="341" y="199"/>
                </a:cxn>
                <a:cxn ang="0">
                  <a:pos x="348" y="186"/>
                </a:cxn>
                <a:cxn ang="0">
                  <a:pos x="354" y="173"/>
                </a:cxn>
                <a:cxn ang="0">
                  <a:pos x="356" y="159"/>
                </a:cxn>
                <a:cxn ang="0">
                  <a:pos x="356" y="142"/>
                </a:cxn>
                <a:cxn ang="0">
                  <a:pos x="352" y="127"/>
                </a:cxn>
                <a:cxn ang="0">
                  <a:pos x="346" y="118"/>
                </a:cxn>
                <a:cxn ang="0">
                  <a:pos x="337" y="127"/>
                </a:cxn>
                <a:cxn ang="0">
                  <a:pos x="342" y="139"/>
                </a:cxn>
                <a:cxn ang="0">
                  <a:pos x="348" y="152"/>
                </a:cxn>
                <a:cxn ang="0">
                  <a:pos x="346" y="169"/>
                </a:cxn>
                <a:cxn ang="0">
                  <a:pos x="331" y="188"/>
                </a:cxn>
                <a:cxn ang="0">
                  <a:pos x="318" y="199"/>
                </a:cxn>
                <a:cxn ang="0">
                  <a:pos x="302" y="211"/>
                </a:cxn>
                <a:cxn ang="0">
                  <a:pos x="283" y="218"/>
                </a:cxn>
                <a:cxn ang="0">
                  <a:pos x="261" y="222"/>
                </a:cxn>
                <a:cxn ang="0">
                  <a:pos x="236" y="222"/>
                </a:cxn>
                <a:cxn ang="0">
                  <a:pos x="206" y="218"/>
                </a:cxn>
                <a:cxn ang="0">
                  <a:pos x="177" y="207"/>
                </a:cxn>
                <a:cxn ang="0">
                  <a:pos x="152" y="192"/>
                </a:cxn>
                <a:cxn ang="0">
                  <a:pos x="131" y="173"/>
                </a:cxn>
                <a:cxn ang="0">
                  <a:pos x="116" y="154"/>
                </a:cxn>
                <a:cxn ang="0">
                  <a:pos x="101" y="129"/>
                </a:cxn>
                <a:cxn ang="0">
                  <a:pos x="90" y="110"/>
                </a:cxn>
                <a:cxn ang="0">
                  <a:pos x="80" y="89"/>
                </a:cxn>
                <a:cxn ang="0">
                  <a:pos x="74" y="74"/>
                </a:cxn>
                <a:cxn ang="0">
                  <a:pos x="67" y="61"/>
                </a:cxn>
                <a:cxn ang="0">
                  <a:pos x="59" y="47"/>
                </a:cxn>
                <a:cxn ang="0">
                  <a:pos x="42" y="23"/>
                </a:cxn>
                <a:cxn ang="0">
                  <a:pos x="21" y="5"/>
                </a:cxn>
                <a:cxn ang="0">
                  <a:pos x="0" y="0"/>
                </a:cxn>
                <a:cxn ang="0">
                  <a:pos x="6" y="19"/>
                </a:cxn>
              </a:cxnLst>
              <a:rect l="0" t="0" r="r" b="b"/>
              <a:pathLst>
                <a:path w="358" h="236">
                  <a:moveTo>
                    <a:pt x="6" y="19"/>
                  </a:moveTo>
                  <a:lnTo>
                    <a:pt x="10" y="21"/>
                  </a:lnTo>
                  <a:lnTo>
                    <a:pt x="21" y="26"/>
                  </a:lnTo>
                  <a:lnTo>
                    <a:pt x="27" y="30"/>
                  </a:lnTo>
                  <a:lnTo>
                    <a:pt x="34" y="38"/>
                  </a:lnTo>
                  <a:lnTo>
                    <a:pt x="40" y="43"/>
                  </a:lnTo>
                  <a:lnTo>
                    <a:pt x="46" y="55"/>
                  </a:lnTo>
                  <a:lnTo>
                    <a:pt x="48" y="59"/>
                  </a:lnTo>
                  <a:lnTo>
                    <a:pt x="51" y="68"/>
                  </a:lnTo>
                  <a:lnTo>
                    <a:pt x="55" y="78"/>
                  </a:lnTo>
                  <a:lnTo>
                    <a:pt x="61" y="93"/>
                  </a:lnTo>
                  <a:lnTo>
                    <a:pt x="67" y="104"/>
                  </a:lnTo>
                  <a:lnTo>
                    <a:pt x="74" y="120"/>
                  </a:lnTo>
                  <a:lnTo>
                    <a:pt x="80" y="135"/>
                  </a:lnTo>
                  <a:lnTo>
                    <a:pt x="91" y="152"/>
                  </a:lnTo>
                  <a:lnTo>
                    <a:pt x="99" y="165"/>
                  </a:lnTo>
                  <a:lnTo>
                    <a:pt x="110" y="180"/>
                  </a:lnTo>
                  <a:lnTo>
                    <a:pt x="124" y="194"/>
                  </a:lnTo>
                  <a:lnTo>
                    <a:pt x="137" y="207"/>
                  </a:lnTo>
                  <a:lnTo>
                    <a:pt x="152" y="215"/>
                  </a:lnTo>
                  <a:lnTo>
                    <a:pt x="169" y="224"/>
                  </a:lnTo>
                  <a:lnTo>
                    <a:pt x="186" y="232"/>
                  </a:lnTo>
                  <a:lnTo>
                    <a:pt x="206" y="236"/>
                  </a:lnTo>
                  <a:lnTo>
                    <a:pt x="223" y="236"/>
                  </a:lnTo>
                  <a:lnTo>
                    <a:pt x="242" y="236"/>
                  </a:lnTo>
                  <a:lnTo>
                    <a:pt x="255" y="234"/>
                  </a:lnTo>
                  <a:lnTo>
                    <a:pt x="270" y="234"/>
                  </a:lnTo>
                  <a:lnTo>
                    <a:pt x="282" y="232"/>
                  </a:lnTo>
                  <a:lnTo>
                    <a:pt x="293" y="232"/>
                  </a:lnTo>
                  <a:lnTo>
                    <a:pt x="302" y="228"/>
                  </a:lnTo>
                  <a:lnTo>
                    <a:pt x="312" y="224"/>
                  </a:lnTo>
                  <a:lnTo>
                    <a:pt x="320" y="220"/>
                  </a:lnTo>
                  <a:lnTo>
                    <a:pt x="325" y="215"/>
                  </a:lnTo>
                  <a:lnTo>
                    <a:pt x="331" y="209"/>
                  </a:lnTo>
                  <a:lnTo>
                    <a:pt x="337" y="205"/>
                  </a:lnTo>
                  <a:lnTo>
                    <a:pt x="341" y="199"/>
                  </a:lnTo>
                  <a:lnTo>
                    <a:pt x="344" y="194"/>
                  </a:lnTo>
                  <a:lnTo>
                    <a:pt x="348" y="186"/>
                  </a:lnTo>
                  <a:lnTo>
                    <a:pt x="352" y="180"/>
                  </a:lnTo>
                  <a:lnTo>
                    <a:pt x="354" y="173"/>
                  </a:lnTo>
                  <a:lnTo>
                    <a:pt x="356" y="165"/>
                  </a:lnTo>
                  <a:lnTo>
                    <a:pt x="356" y="159"/>
                  </a:lnTo>
                  <a:lnTo>
                    <a:pt x="358" y="154"/>
                  </a:lnTo>
                  <a:lnTo>
                    <a:pt x="356" y="142"/>
                  </a:lnTo>
                  <a:lnTo>
                    <a:pt x="356" y="135"/>
                  </a:lnTo>
                  <a:lnTo>
                    <a:pt x="352" y="127"/>
                  </a:lnTo>
                  <a:lnTo>
                    <a:pt x="348" y="121"/>
                  </a:lnTo>
                  <a:lnTo>
                    <a:pt x="346" y="118"/>
                  </a:lnTo>
                  <a:lnTo>
                    <a:pt x="335" y="123"/>
                  </a:lnTo>
                  <a:lnTo>
                    <a:pt x="337" y="127"/>
                  </a:lnTo>
                  <a:lnTo>
                    <a:pt x="341" y="131"/>
                  </a:lnTo>
                  <a:lnTo>
                    <a:pt x="342" y="139"/>
                  </a:lnTo>
                  <a:lnTo>
                    <a:pt x="346" y="144"/>
                  </a:lnTo>
                  <a:lnTo>
                    <a:pt x="348" y="152"/>
                  </a:lnTo>
                  <a:lnTo>
                    <a:pt x="346" y="159"/>
                  </a:lnTo>
                  <a:lnTo>
                    <a:pt x="346" y="169"/>
                  </a:lnTo>
                  <a:lnTo>
                    <a:pt x="339" y="178"/>
                  </a:lnTo>
                  <a:lnTo>
                    <a:pt x="331" y="188"/>
                  </a:lnTo>
                  <a:lnTo>
                    <a:pt x="323" y="194"/>
                  </a:lnTo>
                  <a:lnTo>
                    <a:pt x="318" y="199"/>
                  </a:lnTo>
                  <a:lnTo>
                    <a:pt x="310" y="205"/>
                  </a:lnTo>
                  <a:lnTo>
                    <a:pt x="302" y="211"/>
                  </a:lnTo>
                  <a:lnTo>
                    <a:pt x="293" y="215"/>
                  </a:lnTo>
                  <a:lnTo>
                    <a:pt x="283" y="218"/>
                  </a:lnTo>
                  <a:lnTo>
                    <a:pt x="272" y="220"/>
                  </a:lnTo>
                  <a:lnTo>
                    <a:pt x="261" y="222"/>
                  </a:lnTo>
                  <a:lnTo>
                    <a:pt x="247" y="222"/>
                  </a:lnTo>
                  <a:lnTo>
                    <a:pt x="236" y="222"/>
                  </a:lnTo>
                  <a:lnTo>
                    <a:pt x="221" y="222"/>
                  </a:lnTo>
                  <a:lnTo>
                    <a:pt x="206" y="218"/>
                  </a:lnTo>
                  <a:lnTo>
                    <a:pt x="190" y="213"/>
                  </a:lnTo>
                  <a:lnTo>
                    <a:pt x="177" y="207"/>
                  </a:lnTo>
                  <a:lnTo>
                    <a:pt x="162" y="199"/>
                  </a:lnTo>
                  <a:lnTo>
                    <a:pt x="152" y="192"/>
                  </a:lnTo>
                  <a:lnTo>
                    <a:pt x="141" y="182"/>
                  </a:lnTo>
                  <a:lnTo>
                    <a:pt x="131" y="173"/>
                  </a:lnTo>
                  <a:lnTo>
                    <a:pt x="124" y="163"/>
                  </a:lnTo>
                  <a:lnTo>
                    <a:pt x="116" y="154"/>
                  </a:lnTo>
                  <a:lnTo>
                    <a:pt x="107" y="142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90" y="110"/>
                  </a:lnTo>
                  <a:lnTo>
                    <a:pt x="84" y="99"/>
                  </a:lnTo>
                  <a:lnTo>
                    <a:pt x="80" y="89"/>
                  </a:lnTo>
                  <a:lnTo>
                    <a:pt x="76" y="81"/>
                  </a:lnTo>
                  <a:lnTo>
                    <a:pt x="74" y="74"/>
                  </a:lnTo>
                  <a:lnTo>
                    <a:pt x="70" y="68"/>
                  </a:lnTo>
                  <a:lnTo>
                    <a:pt x="67" y="61"/>
                  </a:lnTo>
                  <a:lnTo>
                    <a:pt x="63" y="53"/>
                  </a:lnTo>
                  <a:lnTo>
                    <a:pt x="59" y="47"/>
                  </a:lnTo>
                  <a:lnTo>
                    <a:pt x="50" y="34"/>
                  </a:lnTo>
                  <a:lnTo>
                    <a:pt x="42" y="23"/>
                  </a:lnTo>
                  <a:lnTo>
                    <a:pt x="31" y="13"/>
                  </a:lnTo>
                  <a:lnTo>
                    <a:pt x="21" y="5"/>
                  </a:lnTo>
                  <a:lnTo>
                    <a:pt x="10" y="0"/>
                  </a:lnTo>
                  <a:lnTo>
                    <a:pt x="0" y="0"/>
                  </a:lnTo>
                  <a:lnTo>
                    <a:pt x="6" y="19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963"/>
            <p:cNvSpPr>
              <a:spLocks/>
            </p:cNvSpPr>
            <p:nvPr/>
          </p:nvSpPr>
          <p:spPr bwMode="auto">
            <a:xfrm>
              <a:off x="1317100" y="4933951"/>
              <a:ext cx="419100" cy="722313"/>
            </a:xfrm>
            <a:custGeom>
              <a:avLst/>
              <a:gdLst/>
              <a:ahLst/>
              <a:cxnLst>
                <a:cxn ang="0">
                  <a:pos x="248" y="44"/>
                </a:cxn>
                <a:cxn ang="0">
                  <a:pos x="270" y="110"/>
                </a:cxn>
                <a:cxn ang="0">
                  <a:pos x="230" y="145"/>
                </a:cxn>
                <a:cxn ang="0">
                  <a:pos x="114" y="219"/>
                </a:cxn>
                <a:cxn ang="0">
                  <a:pos x="35" y="346"/>
                </a:cxn>
                <a:cxn ang="0">
                  <a:pos x="21" y="462"/>
                </a:cxn>
                <a:cxn ang="0">
                  <a:pos x="46" y="571"/>
                </a:cxn>
                <a:cxn ang="0">
                  <a:pos x="80" y="654"/>
                </a:cxn>
                <a:cxn ang="0">
                  <a:pos x="105" y="721"/>
                </a:cxn>
                <a:cxn ang="0">
                  <a:pos x="99" y="780"/>
                </a:cxn>
                <a:cxn ang="0">
                  <a:pos x="59" y="804"/>
                </a:cxn>
                <a:cxn ang="0">
                  <a:pos x="35" y="787"/>
                </a:cxn>
                <a:cxn ang="0">
                  <a:pos x="46" y="755"/>
                </a:cxn>
                <a:cxn ang="0">
                  <a:pos x="2" y="795"/>
                </a:cxn>
                <a:cxn ang="0">
                  <a:pos x="33" y="848"/>
                </a:cxn>
                <a:cxn ang="0">
                  <a:pos x="76" y="860"/>
                </a:cxn>
                <a:cxn ang="0">
                  <a:pos x="101" y="896"/>
                </a:cxn>
                <a:cxn ang="0">
                  <a:pos x="147" y="873"/>
                </a:cxn>
                <a:cxn ang="0">
                  <a:pos x="190" y="903"/>
                </a:cxn>
                <a:cxn ang="0">
                  <a:pos x="227" y="896"/>
                </a:cxn>
                <a:cxn ang="0">
                  <a:pos x="291" y="903"/>
                </a:cxn>
                <a:cxn ang="0">
                  <a:pos x="322" y="901"/>
                </a:cxn>
                <a:cxn ang="0">
                  <a:pos x="373" y="873"/>
                </a:cxn>
                <a:cxn ang="0">
                  <a:pos x="422" y="879"/>
                </a:cxn>
                <a:cxn ang="0">
                  <a:pos x="440" y="860"/>
                </a:cxn>
                <a:cxn ang="0">
                  <a:pos x="481" y="848"/>
                </a:cxn>
                <a:cxn ang="0">
                  <a:pos x="512" y="829"/>
                </a:cxn>
                <a:cxn ang="0">
                  <a:pos x="527" y="782"/>
                </a:cxn>
                <a:cxn ang="0">
                  <a:pos x="493" y="732"/>
                </a:cxn>
                <a:cxn ang="0">
                  <a:pos x="468" y="740"/>
                </a:cxn>
                <a:cxn ang="0">
                  <a:pos x="514" y="765"/>
                </a:cxn>
                <a:cxn ang="0">
                  <a:pos x="504" y="818"/>
                </a:cxn>
                <a:cxn ang="0">
                  <a:pos x="478" y="825"/>
                </a:cxn>
                <a:cxn ang="0">
                  <a:pos x="438" y="844"/>
                </a:cxn>
                <a:cxn ang="0">
                  <a:pos x="424" y="860"/>
                </a:cxn>
                <a:cxn ang="0">
                  <a:pos x="383" y="865"/>
                </a:cxn>
                <a:cxn ang="0">
                  <a:pos x="360" y="850"/>
                </a:cxn>
                <a:cxn ang="0">
                  <a:pos x="345" y="894"/>
                </a:cxn>
                <a:cxn ang="0">
                  <a:pos x="312" y="873"/>
                </a:cxn>
                <a:cxn ang="0">
                  <a:pos x="272" y="896"/>
                </a:cxn>
                <a:cxn ang="0">
                  <a:pos x="234" y="875"/>
                </a:cxn>
                <a:cxn ang="0">
                  <a:pos x="196" y="882"/>
                </a:cxn>
                <a:cxn ang="0">
                  <a:pos x="164" y="861"/>
                </a:cxn>
                <a:cxn ang="0">
                  <a:pos x="130" y="865"/>
                </a:cxn>
                <a:cxn ang="0">
                  <a:pos x="95" y="871"/>
                </a:cxn>
                <a:cxn ang="0">
                  <a:pos x="86" y="835"/>
                </a:cxn>
                <a:cxn ang="0">
                  <a:pos x="36" y="839"/>
                </a:cxn>
                <a:cxn ang="0">
                  <a:pos x="25" y="785"/>
                </a:cxn>
                <a:cxn ang="0">
                  <a:pos x="38" y="816"/>
                </a:cxn>
                <a:cxn ang="0">
                  <a:pos x="84" y="814"/>
                </a:cxn>
                <a:cxn ang="0">
                  <a:pos x="120" y="766"/>
                </a:cxn>
                <a:cxn ang="0">
                  <a:pos x="111" y="700"/>
                </a:cxn>
                <a:cxn ang="0">
                  <a:pos x="86" y="624"/>
                </a:cxn>
                <a:cxn ang="0">
                  <a:pos x="61" y="555"/>
                </a:cxn>
                <a:cxn ang="0">
                  <a:pos x="55" y="394"/>
                </a:cxn>
                <a:cxn ang="0">
                  <a:pos x="113" y="261"/>
                </a:cxn>
                <a:cxn ang="0">
                  <a:pos x="213" y="179"/>
                </a:cxn>
                <a:cxn ang="0">
                  <a:pos x="272" y="146"/>
                </a:cxn>
                <a:cxn ang="0">
                  <a:pos x="287" y="116"/>
                </a:cxn>
                <a:cxn ang="0">
                  <a:pos x="270" y="55"/>
                </a:cxn>
              </a:cxnLst>
              <a:rect l="0" t="0" r="r" b="b"/>
              <a:pathLst>
                <a:path w="529" h="909">
                  <a:moveTo>
                    <a:pt x="232" y="0"/>
                  </a:moveTo>
                  <a:lnTo>
                    <a:pt x="234" y="4"/>
                  </a:lnTo>
                  <a:lnTo>
                    <a:pt x="236" y="8"/>
                  </a:lnTo>
                  <a:lnTo>
                    <a:pt x="240" y="15"/>
                  </a:lnTo>
                  <a:lnTo>
                    <a:pt x="242" y="23"/>
                  </a:lnTo>
                  <a:lnTo>
                    <a:pt x="246" y="32"/>
                  </a:lnTo>
                  <a:lnTo>
                    <a:pt x="248" y="44"/>
                  </a:lnTo>
                  <a:lnTo>
                    <a:pt x="253" y="53"/>
                  </a:lnTo>
                  <a:lnTo>
                    <a:pt x="257" y="65"/>
                  </a:lnTo>
                  <a:lnTo>
                    <a:pt x="261" y="74"/>
                  </a:lnTo>
                  <a:lnTo>
                    <a:pt x="265" y="84"/>
                  </a:lnTo>
                  <a:lnTo>
                    <a:pt x="267" y="95"/>
                  </a:lnTo>
                  <a:lnTo>
                    <a:pt x="268" y="103"/>
                  </a:lnTo>
                  <a:lnTo>
                    <a:pt x="270" y="110"/>
                  </a:lnTo>
                  <a:lnTo>
                    <a:pt x="272" y="116"/>
                  </a:lnTo>
                  <a:lnTo>
                    <a:pt x="272" y="122"/>
                  </a:lnTo>
                  <a:lnTo>
                    <a:pt x="270" y="126"/>
                  </a:lnTo>
                  <a:lnTo>
                    <a:pt x="265" y="129"/>
                  </a:lnTo>
                  <a:lnTo>
                    <a:pt x="255" y="133"/>
                  </a:lnTo>
                  <a:lnTo>
                    <a:pt x="246" y="139"/>
                  </a:lnTo>
                  <a:lnTo>
                    <a:pt x="230" y="145"/>
                  </a:lnTo>
                  <a:lnTo>
                    <a:pt x="217" y="154"/>
                  </a:lnTo>
                  <a:lnTo>
                    <a:pt x="200" y="160"/>
                  </a:lnTo>
                  <a:lnTo>
                    <a:pt x="185" y="171"/>
                  </a:lnTo>
                  <a:lnTo>
                    <a:pt x="166" y="181"/>
                  </a:lnTo>
                  <a:lnTo>
                    <a:pt x="147" y="192"/>
                  </a:lnTo>
                  <a:lnTo>
                    <a:pt x="130" y="203"/>
                  </a:lnTo>
                  <a:lnTo>
                    <a:pt x="114" y="219"/>
                  </a:lnTo>
                  <a:lnTo>
                    <a:pt x="95" y="234"/>
                  </a:lnTo>
                  <a:lnTo>
                    <a:pt x="82" y="251"/>
                  </a:lnTo>
                  <a:lnTo>
                    <a:pt x="69" y="268"/>
                  </a:lnTo>
                  <a:lnTo>
                    <a:pt x="59" y="289"/>
                  </a:lnTo>
                  <a:lnTo>
                    <a:pt x="50" y="308"/>
                  </a:lnTo>
                  <a:lnTo>
                    <a:pt x="40" y="329"/>
                  </a:lnTo>
                  <a:lnTo>
                    <a:pt x="35" y="346"/>
                  </a:lnTo>
                  <a:lnTo>
                    <a:pt x="31" y="363"/>
                  </a:lnTo>
                  <a:lnTo>
                    <a:pt x="25" y="380"/>
                  </a:lnTo>
                  <a:lnTo>
                    <a:pt x="23" y="397"/>
                  </a:lnTo>
                  <a:lnTo>
                    <a:pt x="21" y="415"/>
                  </a:lnTo>
                  <a:lnTo>
                    <a:pt x="21" y="430"/>
                  </a:lnTo>
                  <a:lnTo>
                    <a:pt x="21" y="445"/>
                  </a:lnTo>
                  <a:lnTo>
                    <a:pt x="21" y="462"/>
                  </a:lnTo>
                  <a:lnTo>
                    <a:pt x="23" y="477"/>
                  </a:lnTo>
                  <a:lnTo>
                    <a:pt x="27" y="494"/>
                  </a:lnTo>
                  <a:lnTo>
                    <a:pt x="29" y="508"/>
                  </a:lnTo>
                  <a:lnTo>
                    <a:pt x="33" y="525"/>
                  </a:lnTo>
                  <a:lnTo>
                    <a:pt x="36" y="540"/>
                  </a:lnTo>
                  <a:lnTo>
                    <a:pt x="44" y="557"/>
                  </a:lnTo>
                  <a:lnTo>
                    <a:pt x="46" y="571"/>
                  </a:lnTo>
                  <a:lnTo>
                    <a:pt x="50" y="586"/>
                  </a:lnTo>
                  <a:lnTo>
                    <a:pt x="55" y="599"/>
                  </a:lnTo>
                  <a:lnTo>
                    <a:pt x="61" y="610"/>
                  </a:lnTo>
                  <a:lnTo>
                    <a:pt x="65" y="622"/>
                  </a:lnTo>
                  <a:lnTo>
                    <a:pt x="71" y="633"/>
                  </a:lnTo>
                  <a:lnTo>
                    <a:pt x="74" y="645"/>
                  </a:lnTo>
                  <a:lnTo>
                    <a:pt x="80" y="654"/>
                  </a:lnTo>
                  <a:lnTo>
                    <a:pt x="84" y="664"/>
                  </a:lnTo>
                  <a:lnTo>
                    <a:pt x="90" y="673"/>
                  </a:lnTo>
                  <a:lnTo>
                    <a:pt x="92" y="683"/>
                  </a:lnTo>
                  <a:lnTo>
                    <a:pt x="97" y="692"/>
                  </a:lnTo>
                  <a:lnTo>
                    <a:pt x="99" y="702"/>
                  </a:lnTo>
                  <a:lnTo>
                    <a:pt x="103" y="711"/>
                  </a:lnTo>
                  <a:lnTo>
                    <a:pt x="105" y="721"/>
                  </a:lnTo>
                  <a:lnTo>
                    <a:pt x="107" y="734"/>
                  </a:lnTo>
                  <a:lnTo>
                    <a:pt x="105" y="744"/>
                  </a:lnTo>
                  <a:lnTo>
                    <a:pt x="105" y="753"/>
                  </a:lnTo>
                  <a:lnTo>
                    <a:pt x="105" y="761"/>
                  </a:lnTo>
                  <a:lnTo>
                    <a:pt x="105" y="768"/>
                  </a:lnTo>
                  <a:lnTo>
                    <a:pt x="101" y="774"/>
                  </a:lnTo>
                  <a:lnTo>
                    <a:pt x="99" y="780"/>
                  </a:lnTo>
                  <a:lnTo>
                    <a:pt x="97" y="785"/>
                  </a:lnTo>
                  <a:lnTo>
                    <a:pt x="95" y="791"/>
                  </a:lnTo>
                  <a:lnTo>
                    <a:pt x="90" y="797"/>
                  </a:lnTo>
                  <a:lnTo>
                    <a:pt x="82" y="803"/>
                  </a:lnTo>
                  <a:lnTo>
                    <a:pt x="74" y="804"/>
                  </a:lnTo>
                  <a:lnTo>
                    <a:pt x="69" y="804"/>
                  </a:lnTo>
                  <a:lnTo>
                    <a:pt x="59" y="804"/>
                  </a:lnTo>
                  <a:lnTo>
                    <a:pt x="54" y="806"/>
                  </a:lnTo>
                  <a:lnTo>
                    <a:pt x="50" y="806"/>
                  </a:lnTo>
                  <a:lnTo>
                    <a:pt x="46" y="808"/>
                  </a:lnTo>
                  <a:lnTo>
                    <a:pt x="40" y="804"/>
                  </a:lnTo>
                  <a:lnTo>
                    <a:pt x="36" y="799"/>
                  </a:lnTo>
                  <a:lnTo>
                    <a:pt x="35" y="793"/>
                  </a:lnTo>
                  <a:lnTo>
                    <a:pt x="35" y="787"/>
                  </a:lnTo>
                  <a:lnTo>
                    <a:pt x="36" y="780"/>
                  </a:lnTo>
                  <a:lnTo>
                    <a:pt x="40" y="776"/>
                  </a:lnTo>
                  <a:lnTo>
                    <a:pt x="44" y="766"/>
                  </a:lnTo>
                  <a:lnTo>
                    <a:pt x="48" y="765"/>
                  </a:lnTo>
                  <a:lnTo>
                    <a:pt x="48" y="763"/>
                  </a:lnTo>
                  <a:lnTo>
                    <a:pt x="50" y="759"/>
                  </a:lnTo>
                  <a:lnTo>
                    <a:pt x="46" y="755"/>
                  </a:lnTo>
                  <a:lnTo>
                    <a:pt x="40" y="755"/>
                  </a:lnTo>
                  <a:lnTo>
                    <a:pt x="31" y="759"/>
                  </a:lnTo>
                  <a:lnTo>
                    <a:pt x="19" y="766"/>
                  </a:lnTo>
                  <a:lnTo>
                    <a:pt x="12" y="770"/>
                  </a:lnTo>
                  <a:lnTo>
                    <a:pt x="6" y="778"/>
                  </a:lnTo>
                  <a:lnTo>
                    <a:pt x="4" y="785"/>
                  </a:lnTo>
                  <a:lnTo>
                    <a:pt x="2" y="795"/>
                  </a:lnTo>
                  <a:lnTo>
                    <a:pt x="0" y="804"/>
                  </a:lnTo>
                  <a:lnTo>
                    <a:pt x="4" y="818"/>
                  </a:lnTo>
                  <a:lnTo>
                    <a:pt x="8" y="827"/>
                  </a:lnTo>
                  <a:lnTo>
                    <a:pt x="16" y="839"/>
                  </a:lnTo>
                  <a:lnTo>
                    <a:pt x="19" y="842"/>
                  </a:lnTo>
                  <a:lnTo>
                    <a:pt x="25" y="846"/>
                  </a:lnTo>
                  <a:lnTo>
                    <a:pt x="33" y="848"/>
                  </a:lnTo>
                  <a:lnTo>
                    <a:pt x="40" y="850"/>
                  </a:lnTo>
                  <a:lnTo>
                    <a:pt x="46" y="850"/>
                  </a:lnTo>
                  <a:lnTo>
                    <a:pt x="55" y="852"/>
                  </a:lnTo>
                  <a:lnTo>
                    <a:pt x="65" y="850"/>
                  </a:lnTo>
                  <a:lnTo>
                    <a:pt x="76" y="848"/>
                  </a:lnTo>
                  <a:lnTo>
                    <a:pt x="76" y="854"/>
                  </a:lnTo>
                  <a:lnTo>
                    <a:pt x="76" y="860"/>
                  </a:lnTo>
                  <a:lnTo>
                    <a:pt x="76" y="867"/>
                  </a:lnTo>
                  <a:lnTo>
                    <a:pt x="76" y="875"/>
                  </a:lnTo>
                  <a:lnTo>
                    <a:pt x="80" y="882"/>
                  </a:lnTo>
                  <a:lnTo>
                    <a:pt x="82" y="888"/>
                  </a:lnTo>
                  <a:lnTo>
                    <a:pt x="86" y="894"/>
                  </a:lnTo>
                  <a:lnTo>
                    <a:pt x="94" y="894"/>
                  </a:lnTo>
                  <a:lnTo>
                    <a:pt x="101" y="896"/>
                  </a:lnTo>
                  <a:lnTo>
                    <a:pt x="111" y="894"/>
                  </a:lnTo>
                  <a:lnTo>
                    <a:pt x="118" y="894"/>
                  </a:lnTo>
                  <a:lnTo>
                    <a:pt x="126" y="886"/>
                  </a:lnTo>
                  <a:lnTo>
                    <a:pt x="135" y="879"/>
                  </a:lnTo>
                  <a:lnTo>
                    <a:pt x="143" y="873"/>
                  </a:lnTo>
                  <a:lnTo>
                    <a:pt x="147" y="871"/>
                  </a:lnTo>
                  <a:lnTo>
                    <a:pt x="147" y="873"/>
                  </a:lnTo>
                  <a:lnTo>
                    <a:pt x="151" y="881"/>
                  </a:lnTo>
                  <a:lnTo>
                    <a:pt x="154" y="888"/>
                  </a:lnTo>
                  <a:lnTo>
                    <a:pt x="160" y="898"/>
                  </a:lnTo>
                  <a:lnTo>
                    <a:pt x="166" y="903"/>
                  </a:lnTo>
                  <a:lnTo>
                    <a:pt x="175" y="905"/>
                  </a:lnTo>
                  <a:lnTo>
                    <a:pt x="181" y="905"/>
                  </a:lnTo>
                  <a:lnTo>
                    <a:pt x="190" y="903"/>
                  </a:lnTo>
                  <a:lnTo>
                    <a:pt x="196" y="898"/>
                  </a:lnTo>
                  <a:lnTo>
                    <a:pt x="210" y="890"/>
                  </a:lnTo>
                  <a:lnTo>
                    <a:pt x="217" y="884"/>
                  </a:lnTo>
                  <a:lnTo>
                    <a:pt x="223" y="882"/>
                  </a:lnTo>
                  <a:lnTo>
                    <a:pt x="221" y="884"/>
                  </a:lnTo>
                  <a:lnTo>
                    <a:pt x="225" y="892"/>
                  </a:lnTo>
                  <a:lnTo>
                    <a:pt x="227" y="896"/>
                  </a:lnTo>
                  <a:lnTo>
                    <a:pt x="232" y="901"/>
                  </a:lnTo>
                  <a:lnTo>
                    <a:pt x="240" y="905"/>
                  </a:lnTo>
                  <a:lnTo>
                    <a:pt x="249" y="909"/>
                  </a:lnTo>
                  <a:lnTo>
                    <a:pt x="261" y="909"/>
                  </a:lnTo>
                  <a:lnTo>
                    <a:pt x="272" y="909"/>
                  </a:lnTo>
                  <a:lnTo>
                    <a:pt x="282" y="905"/>
                  </a:lnTo>
                  <a:lnTo>
                    <a:pt x="291" y="903"/>
                  </a:lnTo>
                  <a:lnTo>
                    <a:pt x="297" y="900"/>
                  </a:lnTo>
                  <a:lnTo>
                    <a:pt x="303" y="896"/>
                  </a:lnTo>
                  <a:lnTo>
                    <a:pt x="306" y="894"/>
                  </a:lnTo>
                  <a:lnTo>
                    <a:pt x="308" y="894"/>
                  </a:lnTo>
                  <a:lnTo>
                    <a:pt x="310" y="896"/>
                  </a:lnTo>
                  <a:lnTo>
                    <a:pt x="320" y="900"/>
                  </a:lnTo>
                  <a:lnTo>
                    <a:pt x="322" y="901"/>
                  </a:lnTo>
                  <a:lnTo>
                    <a:pt x="329" y="903"/>
                  </a:lnTo>
                  <a:lnTo>
                    <a:pt x="337" y="903"/>
                  </a:lnTo>
                  <a:lnTo>
                    <a:pt x="343" y="903"/>
                  </a:lnTo>
                  <a:lnTo>
                    <a:pt x="354" y="896"/>
                  </a:lnTo>
                  <a:lnTo>
                    <a:pt x="365" y="886"/>
                  </a:lnTo>
                  <a:lnTo>
                    <a:pt x="371" y="877"/>
                  </a:lnTo>
                  <a:lnTo>
                    <a:pt x="373" y="873"/>
                  </a:lnTo>
                  <a:lnTo>
                    <a:pt x="377" y="875"/>
                  </a:lnTo>
                  <a:lnTo>
                    <a:pt x="388" y="879"/>
                  </a:lnTo>
                  <a:lnTo>
                    <a:pt x="396" y="881"/>
                  </a:lnTo>
                  <a:lnTo>
                    <a:pt x="402" y="882"/>
                  </a:lnTo>
                  <a:lnTo>
                    <a:pt x="409" y="882"/>
                  </a:lnTo>
                  <a:lnTo>
                    <a:pt x="417" y="882"/>
                  </a:lnTo>
                  <a:lnTo>
                    <a:pt x="422" y="879"/>
                  </a:lnTo>
                  <a:lnTo>
                    <a:pt x="426" y="875"/>
                  </a:lnTo>
                  <a:lnTo>
                    <a:pt x="428" y="873"/>
                  </a:lnTo>
                  <a:lnTo>
                    <a:pt x="432" y="869"/>
                  </a:lnTo>
                  <a:lnTo>
                    <a:pt x="434" y="863"/>
                  </a:lnTo>
                  <a:lnTo>
                    <a:pt x="436" y="860"/>
                  </a:lnTo>
                  <a:lnTo>
                    <a:pt x="436" y="860"/>
                  </a:lnTo>
                  <a:lnTo>
                    <a:pt x="440" y="860"/>
                  </a:lnTo>
                  <a:lnTo>
                    <a:pt x="445" y="860"/>
                  </a:lnTo>
                  <a:lnTo>
                    <a:pt x="453" y="860"/>
                  </a:lnTo>
                  <a:lnTo>
                    <a:pt x="461" y="858"/>
                  </a:lnTo>
                  <a:lnTo>
                    <a:pt x="466" y="858"/>
                  </a:lnTo>
                  <a:lnTo>
                    <a:pt x="472" y="858"/>
                  </a:lnTo>
                  <a:lnTo>
                    <a:pt x="478" y="856"/>
                  </a:lnTo>
                  <a:lnTo>
                    <a:pt x="481" y="848"/>
                  </a:lnTo>
                  <a:lnTo>
                    <a:pt x="485" y="841"/>
                  </a:lnTo>
                  <a:lnTo>
                    <a:pt x="487" y="833"/>
                  </a:lnTo>
                  <a:lnTo>
                    <a:pt x="487" y="831"/>
                  </a:lnTo>
                  <a:lnTo>
                    <a:pt x="489" y="831"/>
                  </a:lnTo>
                  <a:lnTo>
                    <a:pt x="495" y="833"/>
                  </a:lnTo>
                  <a:lnTo>
                    <a:pt x="502" y="833"/>
                  </a:lnTo>
                  <a:lnTo>
                    <a:pt x="512" y="829"/>
                  </a:lnTo>
                  <a:lnTo>
                    <a:pt x="514" y="823"/>
                  </a:lnTo>
                  <a:lnTo>
                    <a:pt x="518" y="818"/>
                  </a:lnTo>
                  <a:lnTo>
                    <a:pt x="521" y="810"/>
                  </a:lnTo>
                  <a:lnTo>
                    <a:pt x="525" y="804"/>
                  </a:lnTo>
                  <a:lnTo>
                    <a:pt x="525" y="795"/>
                  </a:lnTo>
                  <a:lnTo>
                    <a:pt x="527" y="789"/>
                  </a:lnTo>
                  <a:lnTo>
                    <a:pt x="527" y="782"/>
                  </a:lnTo>
                  <a:lnTo>
                    <a:pt x="529" y="776"/>
                  </a:lnTo>
                  <a:lnTo>
                    <a:pt x="527" y="768"/>
                  </a:lnTo>
                  <a:lnTo>
                    <a:pt x="523" y="761"/>
                  </a:lnTo>
                  <a:lnTo>
                    <a:pt x="518" y="753"/>
                  </a:lnTo>
                  <a:lnTo>
                    <a:pt x="512" y="745"/>
                  </a:lnTo>
                  <a:lnTo>
                    <a:pt x="502" y="738"/>
                  </a:lnTo>
                  <a:lnTo>
                    <a:pt x="493" y="732"/>
                  </a:lnTo>
                  <a:lnTo>
                    <a:pt x="483" y="728"/>
                  </a:lnTo>
                  <a:lnTo>
                    <a:pt x="474" y="730"/>
                  </a:lnTo>
                  <a:lnTo>
                    <a:pt x="472" y="730"/>
                  </a:lnTo>
                  <a:lnTo>
                    <a:pt x="468" y="732"/>
                  </a:lnTo>
                  <a:lnTo>
                    <a:pt x="464" y="734"/>
                  </a:lnTo>
                  <a:lnTo>
                    <a:pt x="466" y="738"/>
                  </a:lnTo>
                  <a:lnTo>
                    <a:pt x="468" y="740"/>
                  </a:lnTo>
                  <a:lnTo>
                    <a:pt x="476" y="740"/>
                  </a:lnTo>
                  <a:lnTo>
                    <a:pt x="485" y="742"/>
                  </a:lnTo>
                  <a:lnTo>
                    <a:pt x="495" y="745"/>
                  </a:lnTo>
                  <a:lnTo>
                    <a:pt x="502" y="749"/>
                  </a:lnTo>
                  <a:lnTo>
                    <a:pt x="510" y="755"/>
                  </a:lnTo>
                  <a:lnTo>
                    <a:pt x="512" y="759"/>
                  </a:lnTo>
                  <a:lnTo>
                    <a:pt x="514" y="765"/>
                  </a:lnTo>
                  <a:lnTo>
                    <a:pt x="514" y="770"/>
                  </a:lnTo>
                  <a:lnTo>
                    <a:pt x="516" y="778"/>
                  </a:lnTo>
                  <a:lnTo>
                    <a:pt x="514" y="787"/>
                  </a:lnTo>
                  <a:lnTo>
                    <a:pt x="512" y="799"/>
                  </a:lnTo>
                  <a:lnTo>
                    <a:pt x="510" y="804"/>
                  </a:lnTo>
                  <a:lnTo>
                    <a:pt x="508" y="812"/>
                  </a:lnTo>
                  <a:lnTo>
                    <a:pt x="504" y="818"/>
                  </a:lnTo>
                  <a:lnTo>
                    <a:pt x="500" y="820"/>
                  </a:lnTo>
                  <a:lnTo>
                    <a:pt x="493" y="814"/>
                  </a:lnTo>
                  <a:lnTo>
                    <a:pt x="489" y="808"/>
                  </a:lnTo>
                  <a:lnTo>
                    <a:pt x="483" y="804"/>
                  </a:lnTo>
                  <a:lnTo>
                    <a:pt x="481" y="810"/>
                  </a:lnTo>
                  <a:lnTo>
                    <a:pt x="478" y="818"/>
                  </a:lnTo>
                  <a:lnTo>
                    <a:pt x="478" y="825"/>
                  </a:lnTo>
                  <a:lnTo>
                    <a:pt x="478" y="835"/>
                  </a:lnTo>
                  <a:lnTo>
                    <a:pt x="476" y="844"/>
                  </a:lnTo>
                  <a:lnTo>
                    <a:pt x="468" y="848"/>
                  </a:lnTo>
                  <a:lnTo>
                    <a:pt x="461" y="850"/>
                  </a:lnTo>
                  <a:lnTo>
                    <a:pt x="451" y="852"/>
                  </a:lnTo>
                  <a:lnTo>
                    <a:pt x="445" y="850"/>
                  </a:lnTo>
                  <a:lnTo>
                    <a:pt x="438" y="844"/>
                  </a:lnTo>
                  <a:lnTo>
                    <a:pt x="434" y="841"/>
                  </a:lnTo>
                  <a:lnTo>
                    <a:pt x="430" y="839"/>
                  </a:lnTo>
                  <a:lnTo>
                    <a:pt x="428" y="839"/>
                  </a:lnTo>
                  <a:lnTo>
                    <a:pt x="426" y="842"/>
                  </a:lnTo>
                  <a:lnTo>
                    <a:pt x="426" y="848"/>
                  </a:lnTo>
                  <a:lnTo>
                    <a:pt x="424" y="854"/>
                  </a:lnTo>
                  <a:lnTo>
                    <a:pt x="424" y="860"/>
                  </a:lnTo>
                  <a:lnTo>
                    <a:pt x="421" y="865"/>
                  </a:lnTo>
                  <a:lnTo>
                    <a:pt x="419" y="869"/>
                  </a:lnTo>
                  <a:lnTo>
                    <a:pt x="413" y="871"/>
                  </a:lnTo>
                  <a:lnTo>
                    <a:pt x="405" y="871"/>
                  </a:lnTo>
                  <a:lnTo>
                    <a:pt x="396" y="869"/>
                  </a:lnTo>
                  <a:lnTo>
                    <a:pt x="388" y="867"/>
                  </a:lnTo>
                  <a:lnTo>
                    <a:pt x="383" y="865"/>
                  </a:lnTo>
                  <a:lnTo>
                    <a:pt x="381" y="863"/>
                  </a:lnTo>
                  <a:lnTo>
                    <a:pt x="377" y="858"/>
                  </a:lnTo>
                  <a:lnTo>
                    <a:pt x="373" y="850"/>
                  </a:lnTo>
                  <a:lnTo>
                    <a:pt x="371" y="850"/>
                  </a:lnTo>
                  <a:lnTo>
                    <a:pt x="365" y="848"/>
                  </a:lnTo>
                  <a:lnTo>
                    <a:pt x="362" y="848"/>
                  </a:lnTo>
                  <a:lnTo>
                    <a:pt x="360" y="850"/>
                  </a:lnTo>
                  <a:lnTo>
                    <a:pt x="358" y="854"/>
                  </a:lnTo>
                  <a:lnTo>
                    <a:pt x="358" y="860"/>
                  </a:lnTo>
                  <a:lnTo>
                    <a:pt x="358" y="867"/>
                  </a:lnTo>
                  <a:lnTo>
                    <a:pt x="356" y="877"/>
                  </a:lnTo>
                  <a:lnTo>
                    <a:pt x="352" y="882"/>
                  </a:lnTo>
                  <a:lnTo>
                    <a:pt x="350" y="890"/>
                  </a:lnTo>
                  <a:lnTo>
                    <a:pt x="345" y="894"/>
                  </a:lnTo>
                  <a:lnTo>
                    <a:pt x="341" y="894"/>
                  </a:lnTo>
                  <a:lnTo>
                    <a:pt x="333" y="890"/>
                  </a:lnTo>
                  <a:lnTo>
                    <a:pt x="327" y="888"/>
                  </a:lnTo>
                  <a:lnTo>
                    <a:pt x="324" y="884"/>
                  </a:lnTo>
                  <a:lnTo>
                    <a:pt x="322" y="881"/>
                  </a:lnTo>
                  <a:lnTo>
                    <a:pt x="316" y="873"/>
                  </a:lnTo>
                  <a:lnTo>
                    <a:pt x="312" y="873"/>
                  </a:lnTo>
                  <a:lnTo>
                    <a:pt x="306" y="873"/>
                  </a:lnTo>
                  <a:lnTo>
                    <a:pt x="306" y="877"/>
                  </a:lnTo>
                  <a:lnTo>
                    <a:pt x="303" y="881"/>
                  </a:lnTo>
                  <a:lnTo>
                    <a:pt x="297" y="888"/>
                  </a:lnTo>
                  <a:lnTo>
                    <a:pt x="287" y="892"/>
                  </a:lnTo>
                  <a:lnTo>
                    <a:pt x="280" y="896"/>
                  </a:lnTo>
                  <a:lnTo>
                    <a:pt x="272" y="896"/>
                  </a:lnTo>
                  <a:lnTo>
                    <a:pt x="268" y="898"/>
                  </a:lnTo>
                  <a:lnTo>
                    <a:pt x="261" y="896"/>
                  </a:lnTo>
                  <a:lnTo>
                    <a:pt x="255" y="896"/>
                  </a:lnTo>
                  <a:lnTo>
                    <a:pt x="248" y="892"/>
                  </a:lnTo>
                  <a:lnTo>
                    <a:pt x="242" y="888"/>
                  </a:lnTo>
                  <a:lnTo>
                    <a:pt x="236" y="882"/>
                  </a:lnTo>
                  <a:lnTo>
                    <a:pt x="234" y="875"/>
                  </a:lnTo>
                  <a:lnTo>
                    <a:pt x="230" y="863"/>
                  </a:lnTo>
                  <a:lnTo>
                    <a:pt x="227" y="860"/>
                  </a:lnTo>
                  <a:lnTo>
                    <a:pt x="219" y="863"/>
                  </a:lnTo>
                  <a:lnTo>
                    <a:pt x="211" y="871"/>
                  </a:lnTo>
                  <a:lnTo>
                    <a:pt x="206" y="875"/>
                  </a:lnTo>
                  <a:lnTo>
                    <a:pt x="202" y="879"/>
                  </a:lnTo>
                  <a:lnTo>
                    <a:pt x="196" y="882"/>
                  </a:lnTo>
                  <a:lnTo>
                    <a:pt x="190" y="884"/>
                  </a:lnTo>
                  <a:lnTo>
                    <a:pt x="181" y="884"/>
                  </a:lnTo>
                  <a:lnTo>
                    <a:pt x="175" y="884"/>
                  </a:lnTo>
                  <a:lnTo>
                    <a:pt x="171" y="882"/>
                  </a:lnTo>
                  <a:lnTo>
                    <a:pt x="168" y="879"/>
                  </a:lnTo>
                  <a:lnTo>
                    <a:pt x="164" y="869"/>
                  </a:lnTo>
                  <a:lnTo>
                    <a:pt x="164" y="861"/>
                  </a:lnTo>
                  <a:lnTo>
                    <a:pt x="160" y="854"/>
                  </a:lnTo>
                  <a:lnTo>
                    <a:pt x="154" y="852"/>
                  </a:lnTo>
                  <a:lnTo>
                    <a:pt x="151" y="852"/>
                  </a:lnTo>
                  <a:lnTo>
                    <a:pt x="147" y="854"/>
                  </a:lnTo>
                  <a:lnTo>
                    <a:pt x="141" y="858"/>
                  </a:lnTo>
                  <a:lnTo>
                    <a:pt x="135" y="861"/>
                  </a:lnTo>
                  <a:lnTo>
                    <a:pt x="130" y="865"/>
                  </a:lnTo>
                  <a:lnTo>
                    <a:pt x="124" y="871"/>
                  </a:lnTo>
                  <a:lnTo>
                    <a:pt x="120" y="875"/>
                  </a:lnTo>
                  <a:lnTo>
                    <a:pt x="116" y="881"/>
                  </a:lnTo>
                  <a:lnTo>
                    <a:pt x="111" y="884"/>
                  </a:lnTo>
                  <a:lnTo>
                    <a:pt x="101" y="882"/>
                  </a:lnTo>
                  <a:lnTo>
                    <a:pt x="97" y="877"/>
                  </a:lnTo>
                  <a:lnTo>
                    <a:pt x="95" y="871"/>
                  </a:lnTo>
                  <a:lnTo>
                    <a:pt x="94" y="863"/>
                  </a:lnTo>
                  <a:lnTo>
                    <a:pt x="94" y="858"/>
                  </a:lnTo>
                  <a:lnTo>
                    <a:pt x="94" y="850"/>
                  </a:lnTo>
                  <a:lnTo>
                    <a:pt x="94" y="844"/>
                  </a:lnTo>
                  <a:lnTo>
                    <a:pt x="92" y="839"/>
                  </a:lnTo>
                  <a:lnTo>
                    <a:pt x="92" y="839"/>
                  </a:lnTo>
                  <a:lnTo>
                    <a:pt x="86" y="835"/>
                  </a:lnTo>
                  <a:lnTo>
                    <a:pt x="80" y="837"/>
                  </a:lnTo>
                  <a:lnTo>
                    <a:pt x="74" y="837"/>
                  </a:lnTo>
                  <a:lnTo>
                    <a:pt x="69" y="839"/>
                  </a:lnTo>
                  <a:lnTo>
                    <a:pt x="61" y="839"/>
                  </a:lnTo>
                  <a:lnTo>
                    <a:pt x="55" y="841"/>
                  </a:lnTo>
                  <a:lnTo>
                    <a:pt x="46" y="841"/>
                  </a:lnTo>
                  <a:lnTo>
                    <a:pt x="36" y="839"/>
                  </a:lnTo>
                  <a:lnTo>
                    <a:pt x="29" y="835"/>
                  </a:lnTo>
                  <a:lnTo>
                    <a:pt x="21" y="829"/>
                  </a:lnTo>
                  <a:lnTo>
                    <a:pt x="16" y="820"/>
                  </a:lnTo>
                  <a:lnTo>
                    <a:pt x="14" y="810"/>
                  </a:lnTo>
                  <a:lnTo>
                    <a:pt x="14" y="799"/>
                  </a:lnTo>
                  <a:lnTo>
                    <a:pt x="17" y="789"/>
                  </a:lnTo>
                  <a:lnTo>
                    <a:pt x="25" y="785"/>
                  </a:lnTo>
                  <a:lnTo>
                    <a:pt x="23" y="785"/>
                  </a:lnTo>
                  <a:lnTo>
                    <a:pt x="23" y="789"/>
                  </a:lnTo>
                  <a:lnTo>
                    <a:pt x="23" y="795"/>
                  </a:lnTo>
                  <a:lnTo>
                    <a:pt x="25" y="803"/>
                  </a:lnTo>
                  <a:lnTo>
                    <a:pt x="27" y="808"/>
                  </a:lnTo>
                  <a:lnTo>
                    <a:pt x="35" y="814"/>
                  </a:lnTo>
                  <a:lnTo>
                    <a:pt x="38" y="816"/>
                  </a:lnTo>
                  <a:lnTo>
                    <a:pt x="44" y="818"/>
                  </a:lnTo>
                  <a:lnTo>
                    <a:pt x="50" y="818"/>
                  </a:lnTo>
                  <a:lnTo>
                    <a:pt x="57" y="820"/>
                  </a:lnTo>
                  <a:lnTo>
                    <a:pt x="65" y="818"/>
                  </a:lnTo>
                  <a:lnTo>
                    <a:pt x="71" y="816"/>
                  </a:lnTo>
                  <a:lnTo>
                    <a:pt x="76" y="814"/>
                  </a:lnTo>
                  <a:lnTo>
                    <a:pt x="84" y="814"/>
                  </a:lnTo>
                  <a:lnTo>
                    <a:pt x="94" y="808"/>
                  </a:lnTo>
                  <a:lnTo>
                    <a:pt x="103" y="803"/>
                  </a:lnTo>
                  <a:lnTo>
                    <a:pt x="109" y="795"/>
                  </a:lnTo>
                  <a:lnTo>
                    <a:pt x="114" y="785"/>
                  </a:lnTo>
                  <a:lnTo>
                    <a:pt x="116" y="780"/>
                  </a:lnTo>
                  <a:lnTo>
                    <a:pt x="118" y="774"/>
                  </a:lnTo>
                  <a:lnTo>
                    <a:pt x="120" y="766"/>
                  </a:lnTo>
                  <a:lnTo>
                    <a:pt x="122" y="761"/>
                  </a:lnTo>
                  <a:lnTo>
                    <a:pt x="120" y="753"/>
                  </a:lnTo>
                  <a:lnTo>
                    <a:pt x="120" y="744"/>
                  </a:lnTo>
                  <a:lnTo>
                    <a:pt x="120" y="732"/>
                  </a:lnTo>
                  <a:lnTo>
                    <a:pt x="118" y="723"/>
                  </a:lnTo>
                  <a:lnTo>
                    <a:pt x="114" y="711"/>
                  </a:lnTo>
                  <a:lnTo>
                    <a:pt x="111" y="700"/>
                  </a:lnTo>
                  <a:lnTo>
                    <a:pt x="107" y="688"/>
                  </a:lnTo>
                  <a:lnTo>
                    <a:pt x="105" y="679"/>
                  </a:lnTo>
                  <a:lnTo>
                    <a:pt x="101" y="666"/>
                  </a:lnTo>
                  <a:lnTo>
                    <a:pt x="95" y="654"/>
                  </a:lnTo>
                  <a:lnTo>
                    <a:pt x="92" y="643"/>
                  </a:lnTo>
                  <a:lnTo>
                    <a:pt x="90" y="633"/>
                  </a:lnTo>
                  <a:lnTo>
                    <a:pt x="86" y="624"/>
                  </a:lnTo>
                  <a:lnTo>
                    <a:pt x="82" y="616"/>
                  </a:lnTo>
                  <a:lnTo>
                    <a:pt x="78" y="609"/>
                  </a:lnTo>
                  <a:lnTo>
                    <a:pt x="76" y="605"/>
                  </a:lnTo>
                  <a:lnTo>
                    <a:pt x="73" y="595"/>
                  </a:lnTo>
                  <a:lnTo>
                    <a:pt x="69" y="586"/>
                  </a:lnTo>
                  <a:lnTo>
                    <a:pt x="65" y="571"/>
                  </a:lnTo>
                  <a:lnTo>
                    <a:pt x="61" y="555"/>
                  </a:lnTo>
                  <a:lnTo>
                    <a:pt x="59" y="534"/>
                  </a:lnTo>
                  <a:lnTo>
                    <a:pt x="55" y="515"/>
                  </a:lnTo>
                  <a:lnTo>
                    <a:pt x="54" y="491"/>
                  </a:lnTo>
                  <a:lnTo>
                    <a:pt x="54" y="468"/>
                  </a:lnTo>
                  <a:lnTo>
                    <a:pt x="52" y="443"/>
                  </a:lnTo>
                  <a:lnTo>
                    <a:pt x="54" y="418"/>
                  </a:lnTo>
                  <a:lnTo>
                    <a:pt x="55" y="394"/>
                  </a:lnTo>
                  <a:lnTo>
                    <a:pt x="59" y="369"/>
                  </a:lnTo>
                  <a:lnTo>
                    <a:pt x="63" y="346"/>
                  </a:lnTo>
                  <a:lnTo>
                    <a:pt x="71" y="325"/>
                  </a:lnTo>
                  <a:lnTo>
                    <a:pt x="76" y="306"/>
                  </a:lnTo>
                  <a:lnTo>
                    <a:pt x="90" y="291"/>
                  </a:lnTo>
                  <a:lnTo>
                    <a:pt x="99" y="274"/>
                  </a:lnTo>
                  <a:lnTo>
                    <a:pt x="113" y="261"/>
                  </a:lnTo>
                  <a:lnTo>
                    <a:pt x="126" y="245"/>
                  </a:lnTo>
                  <a:lnTo>
                    <a:pt x="141" y="234"/>
                  </a:lnTo>
                  <a:lnTo>
                    <a:pt x="154" y="221"/>
                  </a:lnTo>
                  <a:lnTo>
                    <a:pt x="170" y="209"/>
                  </a:lnTo>
                  <a:lnTo>
                    <a:pt x="185" y="198"/>
                  </a:lnTo>
                  <a:lnTo>
                    <a:pt x="200" y="190"/>
                  </a:lnTo>
                  <a:lnTo>
                    <a:pt x="213" y="179"/>
                  </a:lnTo>
                  <a:lnTo>
                    <a:pt x="227" y="171"/>
                  </a:lnTo>
                  <a:lnTo>
                    <a:pt x="238" y="164"/>
                  </a:lnTo>
                  <a:lnTo>
                    <a:pt x="249" y="160"/>
                  </a:lnTo>
                  <a:lnTo>
                    <a:pt x="257" y="154"/>
                  </a:lnTo>
                  <a:lnTo>
                    <a:pt x="265" y="150"/>
                  </a:lnTo>
                  <a:lnTo>
                    <a:pt x="270" y="146"/>
                  </a:lnTo>
                  <a:lnTo>
                    <a:pt x="272" y="146"/>
                  </a:lnTo>
                  <a:lnTo>
                    <a:pt x="280" y="141"/>
                  </a:lnTo>
                  <a:lnTo>
                    <a:pt x="286" y="141"/>
                  </a:lnTo>
                  <a:lnTo>
                    <a:pt x="291" y="139"/>
                  </a:lnTo>
                  <a:lnTo>
                    <a:pt x="291" y="133"/>
                  </a:lnTo>
                  <a:lnTo>
                    <a:pt x="291" y="129"/>
                  </a:lnTo>
                  <a:lnTo>
                    <a:pt x="289" y="124"/>
                  </a:lnTo>
                  <a:lnTo>
                    <a:pt x="287" y="116"/>
                  </a:lnTo>
                  <a:lnTo>
                    <a:pt x="286" y="110"/>
                  </a:lnTo>
                  <a:lnTo>
                    <a:pt x="284" y="101"/>
                  </a:lnTo>
                  <a:lnTo>
                    <a:pt x="282" y="93"/>
                  </a:lnTo>
                  <a:lnTo>
                    <a:pt x="280" y="84"/>
                  </a:lnTo>
                  <a:lnTo>
                    <a:pt x="276" y="74"/>
                  </a:lnTo>
                  <a:lnTo>
                    <a:pt x="272" y="65"/>
                  </a:lnTo>
                  <a:lnTo>
                    <a:pt x="270" y="55"/>
                  </a:lnTo>
                  <a:lnTo>
                    <a:pt x="268" y="48"/>
                  </a:lnTo>
                  <a:lnTo>
                    <a:pt x="267" y="40"/>
                  </a:lnTo>
                  <a:lnTo>
                    <a:pt x="263" y="30"/>
                  </a:lnTo>
                  <a:lnTo>
                    <a:pt x="263" y="27"/>
                  </a:lnTo>
                  <a:lnTo>
                    <a:pt x="232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Freeform 964"/>
            <p:cNvSpPr>
              <a:spLocks/>
            </p:cNvSpPr>
            <p:nvPr/>
          </p:nvSpPr>
          <p:spPr bwMode="auto">
            <a:xfrm>
              <a:off x="1612375" y="5043488"/>
              <a:ext cx="92075" cy="517525"/>
            </a:xfrm>
            <a:custGeom>
              <a:avLst/>
              <a:gdLst/>
              <a:ahLst/>
              <a:cxnLst>
                <a:cxn ang="0">
                  <a:pos x="48" y="13"/>
                </a:cxn>
                <a:cxn ang="0">
                  <a:pos x="32" y="42"/>
                </a:cxn>
                <a:cxn ang="0">
                  <a:pos x="42" y="61"/>
                </a:cxn>
                <a:cxn ang="0">
                  <a:pos x="59" y="97"/>
                </a:cxn>
                <a:cxn ang="0">
                  <a:pos x="82" y="152"/>
                </a:cxn>
                <a:cxn ang="0">
                  <a:pos x="97" y="213"/>
                </a:cxn>
                <a:cxn ang="0">
                  <a:pos x="105" y="276"/>
                </a:cxn>
                <a:cxn ang="0">
                  <a:pos x="93" y="331"/>
                </a:cxn>
                <a:cxn ang="0">
                  <a:pos x="74" y="380"/>
                </a:cxn>
                <a:cxn ang="0">
                  <a:pos x="51" y="422"/>
                </a:cxn>
                <a:cxn ang="0">
                  <a:pos x="31" y="460"/>
                </a:cxn>
                <a:cxn ang="0">
                  <a:pos x="13" y="494"/>
                </a:cxn>
                <a:cxn ang="0">
                  <a:pos x="6" y="523"/>
                </a:cxn>
                <a:cxn ang="0">
                  <a:pos x="2" y="546"/>
                </a:cxn>
                <a:cxn ang="0">
                  <a:pos x="0" y="565"/>
                </a:cxn>
                <a:cxn ang="0">
                  <a:pos x="2" y="587"/>
                </a:cxn>
                <a:cxn ang="0">
                  <a:pos x="12" y="618"/>
                </a:cxn>
                <a:cxn ang="0">
                  <a:pos x="25" y="637"/>
                </a:cxn>
                <a:cxn ang="0">
                  <a:pos x="42" y="646"/>
                </a:cxn>
                <a:cxn ang="0">
                  <a:pos x="65" y="650"/>
                </a:cxn>
                <a:cxn ang="0">
                  <a:pos x="86" y="648"/>
                </a:cxn>
                <a:cxn ang="0">
                  <a:pos x="101" y="641"/>
                </a:cxn>
                <a:cxn ang="0">
                  <a:pos x="109" y="629"/>
                </a:cxn>
                <a:cxn ang="0">
                  <a:pos x="110" y="610"/>
                </a:cxn>
                <a:cxn ang="0">
                  <a:pos x="112" y="599"/>
                </a:cxn>
                <a:cxn ang="0">
                  <a:pos x="97" y="610"/>
                </a:cxn>
                <a:cxn ang="0">
                  <a:pos x="95" y="629"/>
                </a:cxn>
                <a:cxn ang="0">
                  <a:pos x="76" y="639"/>
                </a:cxn>
                <a:cxn ang="0">
                  <a:pos x="55" y="637"/>
                </a:cxn>
                <a:cxn ang="0">
                  <a:pos x="32" y="626"/>
                </a:cxn>
                <a:cxn ang="0">
                  <a:pos x="17" y="606"/>
                </a:cxn>
                <a:cxn ang="0">
                  <a:pos x="12" y="589"/>
                </a:cxn>
                <a:cxn ang="0">
                  <a:pos x="12" y="565"/>
                </a:cxn>
                <a:cxn ang="0">
                  <a:pos x="17" y="534"/>
                </a:cxn>
                <a:cxn ang="0">
                  <a:pos x="25" y="508"/>
                </a:cxn>
                <a:cxn ang="0">
                  <a:pos x="36" y="485"/>
                </a:cxn>
                <a:cxn ang="0">
                  <a:pos x="46" y="466"/>
                </a:cxn>
                <a:cxn ang="0">
                  <a:pos x="61" y="445"/>
                </a:cxn>
                <a:cxn ang="0">
                  <a:pos x="70" y="426"/>
                </a:cxn>
                <a:cxn ang="0">
                  <a:pos x="84" y="405"/>
                </a:cxn>
                <a:cxn ang="0">
                  <a:pos x="97" y="374"/>
                </a:cxn>
                <a:cxn ang="0">
                  <a:pos x="109" y="340"/>
                </a:cxn>
                <a:cxn ang="0">
                  <a:pos x="114" y="300"/>
                </a:cxn>
                <a:cxn ang="0">
                  <a:pos x="112" y="253"/>
                </a:cxn>
                <a:cxn ang="0">
                  <a:pos x="105" y="200"/>
                </a:cxn>
                <a:cxn ang="0">
                  <a:pos x="91" y="148"/>
                </a:cxn>
                <a:cxn ang="0">
                  <a:pos x="74" y="99"/>
                </a:cxn>
                <a:cxn ang="0">
                  <a:pos x="57" y="63"/>
                </a:cxn>
                <a:cxn ang="0">
                  <a:pos x="46" y="40"/>
                </a:cxn>
                <a:cxn ang="0">
                  <a:pos x="65" y="13"/>
                </a:cxn>
                <a:cxn ang="0">
                  <a:pos x="65" y="0"/>
                </a:cxn>
              </a:cxnLst>
              <a:rect l="0" t="0" r="r" b="b"/>
              <a:pathLst>
                <a:path w="116" h="650">
                  <a:moveTo>
                    <a:pt x="65" y="0"/>
                  </a:moveTo>
                  <a:lnTo>
                    <a:pt x="57" y="4"/>
                  </a:lnTo>
                  <a:lnTo>
                    <a:pt x="48" y="13"/>
                  </a:lnTo>
                  <a:lnTo>
                    <a:pt x="36" y="25"/>
                  </a:lnTo>
                  <a:lnTo>
                    <a:pt x="32" y="32"/>
                  </a:lnTo>
                  <a:lnTo>
                    <a:pt x="32" y="42"/>
                  </a:lnTo>
                  <a:lnTo>
                    <a:pt x="38" y="53"/>
                  </a:lnTo>
                  <a:lnTo>
                    <a:pt x="40" y="55"/>
                  </a:lnTo>
                  <a:lnTo>
                    <a:pt x="42" y="61"/>
                  </a:lnTo>
                  <a:lnTo>
                    <a:pt x="46" y="70"/>
                  </a:lnTo>
                  <a:lnTo>
                    <a:pt x="53" y="84"/>
                  </a:lnTo>
                  <a:lnTo>
                    <a:pt x="59" y="97"/>
                  </a:lnTo>
                  <a:lnTo>
                    <a:pt x="67" y="114"/>
                  </a:lnTo>
                  <a:lnTo>
                    <a:pt x="74" y="131"/>
                  </a:lnTo>
                  <a:lnTo>
                    <a:pt x="82" y="152"/>
                  </a:lnTo>
                  <a:lnTo>
                    <a:pt x="88" y="171"/>
                  </a:lnTo>
                  <a:lnTo>
                    <a:pt x="93" y="192"/>
                  </a:lnTo>
                  <a:lnTo>
                    <a:pt x="97" y="213"/>
                  </a:lnTo>
                  <a:lnTo>
                    <a:pt x="103" y="236"/>
                  </a:lnTo>
                  <a:lnTo>
                    <a:pt x="105" y="255"/>
                  </a:lnTo>
                  <a:lnTo>
                    <a:pt x="105" y="276"/>
                  </a:lnTo>
                  <a:lnTo>
                    <a:pt x="105" y="297"/>
                  </a:lnTo>
                  <a:lnTo>
                    <a:pt x="101" y="316"/>
                  </a:lnTo>
                  <a:lnTo>
                    <a:pt x="93" y="331"/>
                  </a:lnTo>
                  <a:lnTo>
                    <a:pt x="86" y="348"/>
                  </a:lnTo>
                  <a:lnTo>
                    <a:pt x="80" y="363"/>
                  </a:lnTo>
                  <a:lnTo>
                    <a:pt x="74" y="380"/>
                  </a:lnTo>
                  <a:lnTo>
                    <a:pt x="67" y="393"/>
                  </a:lnTo>
                  <a:lnTo>
                    <a:pt x="59" y="409"/>
                  </a:lnTo>
                  <a:lnTo>
                    <a:pt x="51" y="422"/>
                  </a:lnTo>
                  <a:lnTo>
                    <a:pt x="46" y="435"/>
                  </a:lnTo>
                  <a:lnTo>
                    <a:pt x="38" y="447"/>
                  </a:lnTo>
                  <a:lnTo>
                    <a:pt x="31" y="460"/>
                  </a:lnTo>
                  <a:lnTo>
                    <a:pt x="25" y="471"/>
                  </a:lnTo>
                  <a:lnTo>
                    <a:pt x="19" y="483"/>
                  </a:lnTo>
                  <a:lnTo>
                    <a:pt x="13" y="494"/>
                  </a:lnTo>
                  <a:lnTo>
                    <a:pt x="10" y="504"/>
                  </a:lnTo>
                  <a:lnTo>
                    <a:pt x="6" y="513"/>
                  </a:lnTo>
                  <a:lnTo>
                    <a:pt x="6" y="523"/>
                  </a:lnTo>
                  <a:lnTo>
                    <a:pt x="4" y="530"/>
                  </a:lnTo>
                  <a:lnTo>
                    <a:pt x="2" y="538"/>
                  </a:lnTo>
                  <a:lnTo>
                    <a:pt x="2" y="546"/>
                  </a:lnTo>
                  <a:lnTo>
                    <a:pt x="2" y="551"/>
                  </a:lnTo>
                  <a:lnTo>
                    <a:pt x="0" y="559"/>
                  </a:lnTo>
                  <a:lnTo>
                    <a:pt x="0" y="565"/>
                  </a:lnTo>
                  <a:lnTo>
                    <a:pt x="0" y="570"/>
                  </a:lnTo>
                  <a:lnTo>
                    <a:pt x="2" y="576"/>
                  </a:lnTo>
                  <a:lnTo>
                    <a:pt x="2" y="587"/>
                  </a:lnTo>
                  <a:lnTo>
                    <a:pt x="4" y="599"/>
                  </a:lnTo>
                  <a:lnTo>
                    <a:pt x="6" y="606"/>
                  </a:lnTo>
                  <a:lnTo>
                    <a:pt x="12" y="618"/>
                  </a:lnTo>
                  <a:lnTo>
                    <a:pt x="15" y="626"/>
                  </a:lnTo>
                  <a:lnTo>
                    <a:pt x="21" y="633"/>
                  </a:lnTo>
                  <a:lnTo>
                    <a:pt x="25" y="637"/>
                  </a:lnTo>
                  <a:lnTo>
                    <a:pt x="31" y="641"/>
                  </a:lnTo>
                  <a:lnTo>
                    <a:pt x="36" y="645"/>
                  </a:lnTo>
                  <a:lnTo>
                    <a:pt x="42" y="646"/>
                  </a:lnTo>
                  <a:lnTo>
                    <a:pt x="50" y="646"/>
                  </a:lnTo>
                  <a:lnTo>
                    <a:pt x="57" y="650"/>
                  </a:lnTo>
                  <a:lnTo>
                    <a:pt x="65" y="650"/>
                  </a:lnTo>
                  <a:lnTo>
                    <a:pt x="72" y="650"/>
                  </a:lnTo>
                  <a:lnTo>
                    <a:pt x="80" y="648"/>
                  </a:lnTo>
                  <a:lnTo>
                    <a:pt x="86" y="648"/>
                  </a:lnTo>
                  <a:lnTo>
                    <a:pt x="91" y="646"/>
                  </a:lnTo>
                  <a:lnTo>
                    <a:pt x="97" y="645"/>
                  </a:lnTo>
                  <a:lnTo>
                    <a:pt x="101" y="641"/>
                  </a:lnTo>
                  <a:lnTo>
                    <a:pt x="107" y="641"/>
                  </a:lnTo>
                  <a:lnTo>
                    <a:pt x="107" y="635"/>
                  </a:lnTo>
                  <a:lnTo>
                    <a:pt x="109" y="629"/>
                  </a:lnTo>
                  <a:lnTo>
                    <a:pt x="110" y="624"/>
                  </a:lnTo>
                  <a:lnTo>
                    <a:pt x="110" y="616"/>
                  </a:lnTo>
                  <a:lnTo>
                    <a:pt x="110" y="610"/>
                  </a:lnTo>
                  <a:lnTo>
                    <a:pt x="110" y="605"/>
                  </a:lnTo>
                  <a:lnTo>
                    <a:pt x="110" y="599"/>
                  </a:lnTo>
                  <a:lnTo>
                    <a:pt x="112" y="599"/>
                  </a:lnTo>
                  <a:lnTo>
                    <a:pt x="99" y="595"/>
                  </a:lnTo>
                  <a:lnTo>
                    <a:pt x="97" y="599"/>
                  </a:lnTo>
                  <a:lnTo>
                    <a:pt x="97" y="610"/>
                  </a:lnTo>
                  <a:lnTo>
                    <a:pt x="97" y="616"/>
                  </a:lnTo>
                  <a:lnTo>
                    <a:pt x="97" y="624"/>
                  </a:lnTo>
                  <a:lnTo>
                    <a:pt x="95" y="629"/>
                  </a:lnTo>
                  <a:lnTo>
                    <a:pt x="95" y="633"/>
                  </a:lnTo>
                  <a:lnTo>
                    <a:pt x="86" y="637"/>
                  </a:lnTo>
                  <a:lnTo>
                    <a:pt x="76" y="639"/>
                  </a:lnTo>
                  <a:lnTo>
                    <a:pt x="69" y="639"/>
                  </a:lnTo>
                  <a:lnTo>
                    <a:pt x="61" y="639"/>
                  </a:lnTo>
                  <a:lnTo>
                    <a:pt x="55" y="637"/>
                  </a:lnTo>
                  <a:lnTo>
                    <a:pt x="48" y="635"/>
                  </a:lnTo>
                  <a:lnTo>
                    <a:pt x="40" y="629"/>
                  </a:lnTo>
                  <a:lnTo>
                    <a:pt x="32" y="626"/>
                  </a:lnTo>
                  <a:lnTo>
                    <a:pt x="25" y="620"/>
                  </a:lnTo>
                  <a:lnTo>
                    <a:pt x="21" y="612"/>
                  </a:lnTo>
                  <a:lnTo>
                    <a:pt x="17" y="606"/>
                  </a:lnTo>
                  <a:lnTo>
                    <a:pt x="15" y="601"/>
                  </a:lnTo>
                  <a:lnTo>
                    <a:pt x="12" y="595"/>
                  </a:lnTo>
                  <a:lnTo>
                    <a:pt x="12" y="589"/>
                  </a:lnTo>
                  <a:lnTo>
                    <a:pt x="12" y="580"/>
                  </a:lnTo>
                  <a:lnTo>
                    <a:pt x="12" y="574"/>
                  </a:lnTo>
                  <a:lnTo>
                    <a:pt x="12" y="565"/>
                  </a:lnTo>
                  <a:lnTo>
                    <a:pt x="15" y="555"/>
                  </a:lnTo>
                  <a:lnTo>
                    <a:pt x="15" y="546"/>
                  </a:lnTo>
                  <a:lnTo>
                    <a:pt x="17" y="534"/>
                  </a:lnTo>
                  <a:lnTo>
                    <a:pt x="19" y="525"/>
                  </a:lnTo>
                  <a:lnTo>
                    <a:pt x="23" y="517"/>
                  </a:lnTo>
                  <a:lnTo>
                    <a:pt x="25" y="508"/>
                  </a:lnTo>
                  <a:lnTo>
                    <a:pt x="29" y="500"/>
                  </a:lnTo>
                  <a:lnTo>
                    <a:pt x="32" y="492"/>
                  </a:lnTo>
                  <a:lnTo>
                    <a:pt x="36" y="485"/>
                  </a:lnTo>
                  <a:lnTo>
                    <a:pt x="40" y="479"/>
                  </a:lnTo>
                  <a:lnTo>
                    <a:pt x="42" y="471"/>
                  </a:lnTo>
                  <a:lnTo>
                    <a:pt x="46" y="466"/>
                  </a:lnTo>
                  <a:lnTo>
                    <a:pt x="50" y="460"/>
                  </a:lnTo>
                  <a:lnTo>
                    <a:pt x="55" y="451"/>
                  </a:lnTo>
                  <a:lnTo>
                    <a:pt x="61" y="445"/>
                  </a:lnTo>
                  <a:lnTo>
                    <a:pt x="63" y="439"/>
                  </a:lnTo>
                  <a:lnTo>
                    <a:pt x="67" y="433"/>
                  </a:lnTo>
                  <a:lnTo>
                    <a:pt x="70" y="426"/>
                  </a:lnTo>
                  <a:lnTo>
                    <a:pt x="74" y="420"/>
                  </a:lnTo>
                  <a:lnTo>
                    <a:pt x="78" y="413"/>
                  </a:lnTo>
                  <a:lnTo>
                    <a:pt x="84" y="405"/>
                  </a:lnTo>
                  <a:lnTo>
                    <a:pt x="88" y="395"/>
                  </a:lnTo>
                  <a:lnTo>
                    <a:pt x="93" y="386"/>
                  </a:lnTo>
                  <a:lnTo>
                    <a:pt x="97" y="374"/>
                  </a:lnTo>
                  <a:lnTo>
                    <a:pt x="101" y="365"/>
                  </a:lnTo>
                  <a:lnTo>
                    <a:pt x="105" y="352"/>
                  </a:lnTo>
                  <a:lnTo>
                    <a:pt x="109" y="340"/>
                  </a:lnTo>
                  <a:lnTo>
                    <a:pt x="110" y="327"/>
                  </a:lnTo>
                  <a:lnTo>
                    <a:pt x="112" y="314"/>
                  </a:lnTo>
                  <a:lnTo>
                    <a:pt x="114" y="300"/>
                  </a:lnTo>
                  <a:lnTo>
                    <a:pt x="116" y="285"/>
                  </a:lnTo>
                  <a:lnTo>
                    <a:pt x="114" y="270"/>
                  </a:lnTo>
                  <a:lnTo>
                    <a:pt x="112" y="253"/>
                  </a:lnTo>
                  <a:lnTo>
                    <a:pt x="110" y="236"/>
                  </a:lnTo>
                  <a:lnTo>
                    <a:pt x="109" y="219"/>
                  </a:lnTo>
                  <a:lnTo>
                    <a:pt x="105" y="200"/>
                  </a:lnTo>
                  <a:lnTo>
                    <a:pt x="101" y="182"/>
                  </a:lnTo>
                  <a:lnTo>
                    <a:pt x="95" y="165"/>
                  </a:lnTo>
                  <a:lnTo>
                    <a:pt x="91" y="148"/>
                  </a:lnTo>
                  <a:lnTo>
                    <a:pt x="86" y="131"/>
                  </a:lnTo>
                  <a:lnTo>
                    <a:pt x="80" y="114"/>
                  </a:lnTo>
                  <a:lnTo>
                    <a:pt x="74" y="99"/>
                  </a:lnTo>
                  <a:lnTo>
                    <a:pt x="69" y="85"/>
                  </a:lnTo>
                  <a:lnTo>
                    <a:pt x="63" y="72"/>
                  </a:lnTo>
                  <a:lnTo>
                    <a:pt x="57" y="63"/>
                  </a:lnTo>
                  <a:lnTo>
                    <a:pt x="51" y="51"/>
                  </a:lnTo>
                  <a:lnTo>
                    <a:pt x="48" y="45"/>
                  </a:lnTo>
                  <a:lnTo>
                    <a:pt x="46" y="40"/>
                  </a:lnTo>
                  <a:lnTo>
                    <a:pt x="51" y="30"/>
                  </a:lnTo>
                  <a:lnTo>
                    <a:pt x="55" y="21"/>
                  </a:lnTo>
                  <a:lnTo>
                    <a:pt x="65" y="13"/>
                  </a:lnTo>
                  <a:lnTo>
                    <a:pt x="70" y="7"/>
                  </a:lnTo>
                  <a:lnTo>
                    <a:pt x="74" y="6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Freeform 965"/>
            <p:cNvSpPr>
              <a:spLocks/>
            </p:cNvSpPr>
            <p:nvPr/>
          </p:nvSpPr>
          <p:spPr bwMode="auto">
            <a:xfrm>
              <a:off x="1909237" y="4716463"/>
              <a:ext cx="77787" cy="73025"/>
            </a:xfrm>
            <a:custGeom>
              <a:avLst/>
              <a:gdLst/>
              <a:ahLst/>
              <a:cxnLst>
                <a:cxn ang="0">
                  <a:pos x="91" y="2"/>
                </a:cxn>
                <a:cxn ang="0">
                  <a:pos x="82" y="17"/>
                </a:cxn>
                <a:cxn ang="0">
                  <a:pos x="82" y="32"/>
                </a:cxn>
                <a:cxn ang="0">
                  <a:pos x="85" y="46"/>
                </a:cxn>
                <a:cxn ang="0">
                  <a:pos x="83" y="59"/>
                </a:cxn>
                <a:cxn ang="0">
                  <a:pos x="68" y="67"/>
                </a:cxn>
                <a:cxn ang="0">
                  <a:pos x="49" y="74"/>
                </a:cxn>
                <a:cxn ang="0">
                  <a:pos x="28" y="80"/>
                </a:cxn>
                <a:cxn ang="0">
                  <a:pos x="19" y="82"/>
                </a:cxn>
                <a:cxn ang="0">
                  <a:pos x="13" y="76"/>
                </a:cxn>
                <a:cxn ang="0">
                  <a:pos x="21" y="69"/>
                </a:cxn>
                <a:cxn ang="0">
                  <a:pos x="36" y="61"/>
                </a:cxn>
                <a:cxn ang="0">
                  <a:pos x="53" y="53"/>
                </a:cxn>
                <a:cxn ang="0">
                  <a:pos x="68" y="44"/>
                </a:cxn>
                <a:cxn ang="0">
                  <a:pos x="68" y="36"/>
                </a:cxn>
                <a:cxn ang="0">
                  <a:pos x="62" y="17"/>
                </a:cxn>
                <a:cxn ang="0">
                  <a:pos x="38" y="23"/>
                </a:cxn>
                <a:cxn ang="0">
                  <a:pos x="61" y="27"/>
                </a:cxn>
                <a:cxn ang="0">
                  <a:pos x="61" y="40"/>
                </a:cxn>
                <a:cxn ang="0">
                  <a:pos x="49" y="44"/>
                </a:cxn>
                <a:cxn ang="0">
                  <a:pos x="30" y="53"/>
                </a:cxn>
                <a:cxn ang="0">
                  <a:pos x="11" y="63"/>
                </a:cxn>
                <a:cxn ang="0">
                  <a:pos x="2" y="72"/>
                </a:cxn>
                <a:cxn ang="0">
                  <a:pos x="5" y="84"/>
                </a:cxn>
                <a:cxn ang="0">
                  <a:pos x="21" y="91"/>
                </a:cxn>
                <a:cxn ang="0">
                  <a:pos x="36" y="88"/>
                </a:cxn>
                <a:cxn ang="0">
                  <a:pos x="59" y="84"/>
                </a:cxn>
                <a:cxn ang="0">
                  <a:pos x="80" y="78"/>
                </a:cxn>
                <a:cxn ang="0">
                  <a:pos x="93" y="71"/>
                </a:cxn>
                <a:cxn ang="0">
                  <a:pos x="99" y="57"/>
                </a:cxn>
                <a:cxn ang="0">
                  <a:pos x="97" y="46"/>
                </a:cxn>
                <a:cxn ang="0">
                  <a:pos x="91" y="34"/>
                </a:cxn>
                <a:cxn ang="0">
                  <a:pos x="93" y="21"/>
                </a:cxn>
                <a:cxn ang="0">
                  <a:pos x="95" y="6"/>
                </a:cxn>
                <a:cxn ang="0">
                  <a:pos x="93" y="0"/>
                </a:cxn>
              </a:cxnLst>
              <a:rect l="0" t="0" r="r" b="b"/>
              <a:pathLst>
                <a:path w="99" h="91">
                  <a:moveTo>
                    <a:pt x="93" y="0"/>
                  </a:moveTo>
                  <a:lnTo>
                    <a:pt x="91" y="2"/>
                  </a:lnTo>
                  <a:lnTo>
                    <a:pt x="87" y="10"/>
                  </a:lnTo>
                  <a:lnTo>
                    <a:pt x="82" y="17"/>
                  </a:lnTo>
                  <a:lnTo>
                    <a:pt x="82" y="25"/>
                  </a:lnTo>
                  <a:lnTo>
                    <a:pt x="82" y="32"/>
                  </a:lnTo>
                  <a:lnTo>
                    <a:pt x="83" y="40"/>
                  </a:lnTo>
                  <a:lnTo>
                    <a:pt x="85" y="46"/>
                  </a:lnTo>
                  <a:lnTo>
                    <a:pt x="87" y="55"/>
                  </a:lnTo>
                  <a:lnTo>
                    <a:pt x="83" y="59"/>
                  </a:lnTo>
                  <a:lnTo>
                    <a:pt x="78" y="63"/>
                  </a:lnTo>
                  <a:lnTo>
                    <a:pt x="68" y="67"/>
                  </a:lnTo>
                  <a:lnTo>
                    <a:pt x="61" y="71"/>
                  </a:lnTo>
                  <a:lnTo>
                    <a:pt x="49" y="74"/>
                  </a:lnTo>
                  <a:lnTo>
                    <a:pt x="38" y="78"/>
                  </a:lnTo>
                  <a:lnTo>
                    <a:pt x="28" y="80"/>
                  </a:lnTo>
                  <a:lnTo>
                    <a:pt x="21" y="84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3" y="76"/>
                  </a:lnTo>
                  <a:lnTo>
                    <a:pt x="17" y="72"/>
                  </a:lnTo>
                  <a:lnTo>
                    <a:pt x="21" y="69"/>
                  </a:lnTo>
                  <a:lnTo>
                    <a:pt x="28" y="65"/>
                  </a:lnTo>
                  <a:lnTo>
                    <a:pt x="36" y="61"/>
                  </a:lnTo>
                  <a:lnTo>
                    <a:pt x="45" y="57"/>
                  </a:lnTo>
                  <a:lnTo>
                    <a:pt x="53" y="53"/>
                  </a:lnTo>
                  <a:lnTo>
                    <a:pt x="62" y="48"/>
                  </a:lnTo>
                  <a:lnTo>
                    <a:pt x="68" y="44"/>
                  </a:lnTo>
                  <a:lnTo>
                    <a:pt x="70" y="44"/>
                  </a:lnTo>
                  <a:lnTo>
                    <a:pt x="68" y="36"/>
                  </a:lnTo>
                  <a:lnTo>
                    <a:pt x="66" y="27"/>
                  </a:lnTo>
                  <a:lnTo>
                    <a:pt x="62" y="17"/>
                  </a:lnTo>
                  <a:lnTo>
                    <a:pt x="61" y="13"/>
                  </a:lnTo>
                  <a:lnTo>
                    <a:pt x="38" y="23"/>
                  </a:lnTo>
                  <a:lnTo>
                    <a:pt x="42" y="32"/>
                  </a:lnTo>
                  <a:lnTo>
                    <a:pt x="61" y="27"/>
                  </a:lnTo>
                  <a:lnTo>
                    <a:pt x="62" y="31"/>
                  </a:lnTo>
                  <a:lnTo>
                    <a:pt x="61" y="40"/>
                  </a:lnTo>
                  <a:lnTo>
                    <a:pt x="55" y="40"/>
                  </a:lnTo>
                  <a:lnTo>
                    <a:pt x="49" y="44"/>
                  </a:lnTo>
                  <a:lnTo>
                    <a:pt x="40" y="48"/>
                  </a:lnTo>
                  <a:lnTo>
                    <a:pt x="30" y="53"/>
                  </a:lnTo>
                  <a:lnTo>
                    <a:pt x="19" y="59"/>
                  </a:lnTo>
                  <a:lnTo>
                    <a:pt x="11" y="63"/>
                  </a:lnTo>
                  <a:lnTo>
                    <a:pt x="5" y="69"/>
                  </a:lnTo>
                  <a:lnTo>
                    <a:pt x="2" y="72"/>
                  </a:lnTo>
                  <a:lnTo>
                    <a:pt x="0" y="78"/>
                  </a:lnTo>
                  <a:lnTo>
                    <a:pt x="5" y="84"/>
                  </a:lnTo>
                  <a:lnTo>
                    <a:pt x="11" y="90"/>
                  </a:lnTo>
                  <a:lnTo>
                    <a:pt x="21" y="91"/>
                  </a:lnTo>
                  <a:lnTo>
                    <a:pt x="26" y="90"/>
                  </a:lnTo>
                  <a:lnTo>
                    <a:pt x="36" y="88"/>
                  </a:lnTo>
                  <a:lnTo>
                    <a:pt x="45" y="86"/>
                  </a:lnTo>
                  <a:lnTo>
                    <a:pt x="59" y="84"/>
                  </a:lnTo>
                  <a:lnTo>
                    <a:pt x="68" y="80"/>
                  </a:lnTo>
                  <a:lnTo>
                    <a:pt x="80" y="78"/>
                  </a:lnTo>
                  <a:lnTo>
                    <a:pt x="87" y="74"/>
                  </a:lnTo>
                  <a:lnTo>
                    <a:pt x="93" y="71"/>
                  </a:lnTo>
                  <a:lnTo>
                    <a:pt x="97" y="65"/>
                  </a:lnTo>
                  <a:lnTo>
                    <a:pt x="99" y="57"/>
                  </a:lnTo>
                  <a:lnTo>
                    <a:pt x="97" y="50"/>
                  </a:lnTo>
                  <a:lnTo>
                    <a:pt x="97" y="46"/>
                  </a:lnTo>
                  <a:lnTo>
                    <a:pt x="93" y="38"/>
                  </a:lnTo>
                  <a:lnTo>
                    <a:pt x="91" y="34"/>
                  </a:lnTo>
                  <a:lnTo>
                    <a:pt x="91" y="29"/>
                  </a:lnTo>
                  <a:lnTo>
                    <a:pt x="93" y="21"/>
                  </a:lnTo>
                  <a:lnTo>
                    <a:pt x="95" y="13"/>
                  </a:lnTo>
                  <a:lnTo>
                    <a:pt x="95" y="6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966"/>
            <p:cNvSpPr>
              <a:spLocks/>
            </p:cNvSpPr>
            <p:nvPr/>
          </p:nvSpPr>
          <p:spPr bwMode="auto">
            <a:xfrm>
              <a:off x="1920350" y="4708526"/>
              <a:ext cx="23812" cy="793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9" y="7"/>
                </a:cxn>
                <a:cxn ang="0">
                  <a:pos x="30" y="3"/>
                </a:cxn>
                <a:cxn ang="0">
                  <a:pos x="29" y="2"/>
                </a:cxn>
                <a:cxn ang="0">
                  <a:pos x="23" y="0"/>
                </a:cxn>
                <a:cxn ang="0">
                  <a:pos x="13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30" h="9">
                  <a:moveTo>
                    <a:pt x="0" y="9"/>
                  </a:moveTo>
                  <a:lnTo>
                    <a:pt x="29" y="7"/>
                  </a:lnTo>
                  <a:lnTo>
                    <a:pt x="30" y="3"/>
                  </a:lnTo>
                  <a:lnTo>
                    <a:pt x="29" y="2"/>
                  </a:lnTo>
                  <a:lnTo>
                    <a:pt x="23" y="0"/>
                  </a:lnTo>
                  <a:lnTo>
                    <a:pt x="13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Freeform 967"/>
            <p:cNvSpPr>
              <a:spLocks/>
            </p:cNvSpPr>
            <p:nvPr/>
          </p:nvSpPr>
          <p:spPr bwMode="auto">
            <a:xfrm>
              <a:off x="1765260" y="4652963"/>
              <a:ext cx="293687" cy="280988"/>
            </a:xfrm>
            <a:custGeom>
              <a:avLst/>
              <a:gdLst/>
              <a:ahLst/>
              <a:cxnLst>
                <a:cxn ang="0">
                  <a:pos x="160" y="90"/>
                </a:cxn>
                <a:cxn ang="0">
                  <a:pos x="148" y="84"/>
                </a:cxn>
                <a:cxn ang="0">
                  <a:pos x="165" y="74"/>
                </a:cxn>
                <a:cxn ang="0">
                  <a:pos x="196" y="65"/>
                </a:cxn>
                <a:cxn ang="0">
                  <a:pos x="230" y="54"/>
                </a:cxn>
                <a:cxn ang="0">
                  <a:pos x="257" y="44"/>
                </a:cxn>
                <a:cxn ang="0">
                  <a:pos x="268" y="40"/>
                </a:cxn>
                <a:cxn ang="0">
                  <a:pos x="259" y="31"/>
                </a:cxn>
                <a:cxn ang="0">
                  <a:pos x="241" y="36"/>
                </a:cxn>
                <a:cxn ang="0">
                  <a:pos x="215" y="46"/>
                </a:cxn>
                <a:cxn ang="0">
                  <a:pos x="188" y="54"/>
                </a:cxn>
                <a:cxn ang="0">
                  <a:pos x="167" y="61"/>
                </a:cxn>
                <a:cxn ang="0">
                  <a:pos x="158" y="63"/>
                </a:cxn>
                <a:cxn ang="0">
                  <a:pos x="164" y="54"/>
                </a:cxn>
                <a:cxn ang="0">
                  <a:pos x="188" y="35"/>
                </a:cxn>
                <a:cxn ang="0">
                  <a:pos x="213" y="21"/>
                </a:cxn>
                <a:cxn ang="0">
                  <a:pos x="241" y="15"/>
                </a:cxn>
                <a:cxn ang="0">
                  <a:pos x="260" y="14"/>
                </a:cxn>
                <a:cxn ang="0">
                  <a:pos x="278" y="23"/>
                </a:cxn>
                <a:cxn ang="0">
                  <a:pos x="302" y="54"/>
                </a:cxn>
                <a:cxn ang="0">
                  <a:pos x="319" y="76"/>
                </a:cxn>
                <a:cxn ang="0">
                  <a:pos x="329" y="95"/>
                </a:cxn>
                <a:cxn ang="0">
                  <a:pos x="348" y="141"/>
                </a:cxn>
                <a:cxn ang="0">
                  <a:pos x="359" y="204"/>
                </a:cxn>
                <a:cxn ang="0">
                  <a:pos x="348" y="265"/>
                </a:cxn>
                <a:cxn ang="0">
                  <a:pos x="300" y="314"/>
                </a:cxn>
                <a:cxn ang="0">
                  <a:pos x="221" y="335"/>
                </a:cxn>
                <a:cxn ang="0">
                  <a:pos x="144" y="329"/>
                </a:cxn>
                <a:cxn ang="0">
                  <a:pos x="84" y="308"/>
                </a:cxn>
                <a:cxn ang="0">
                  <a:pos x="38" y="276"/>
                </a:cxn>
                <a:cxn ang="0">
                  <a:pos x="13" y="257"/>
                </a:cxn>
                <a:cxn ang="0">
                  <a:pos x="2" y="267"/>
                </a:cxn>
                <a:cxn ang="0">
                  <a:pos x="25" y="286"/>
                </a:cxn>
                <a:cxn ang="0">
                  <a:pos x="68" y="316"/>
                </a:cxn>
                <a:cxn ang="0">
                  <a:pos x="131" y="344"/>
                </a:cxn>
                <a:cxn ang="0">
                  <a:pos x="203" y="354"/>
                </a:cxn>
                <a:cxn ang="0">
                  <a:pos x="281" y="337"/>
                </a:cxn>
                <a:cxn ang="0">
                  <a:pos x="338" y="291"/>
                </a:cxn>
                <a:cxn ang="0">
                  <a:pos x="365" y="238"/>
                </a:cxn>
                <a:cxn ang="0">
                  <a:pos x="369" y="183"/>
                </a:cxn>
                <a:cxn ang="0">
                  <a:pos x="357" y="130"/>
                </a:cxn>
                <a:cxn ang="0">
                  <a:pos x="340" y="86"/>
                </a:cxn>
                <a:cxn ang="0">
                  <a:pos x="327" y="69"/>
                </a:cxn>
                <a:cxn ang="0">
                  <a:pos x="300" y="36"/>
                </a:cxn>
                <a:cxn ang="0">
                  <a:pos x="283" y="14"/>
                </a:cxn>
                <a:cxn ang="0">
                  <a:pos x="272" y="2"/>
                </a:cxn>
                <a:cxn ang="0">
                  <a:pos x="255" y="2"/>
                </a:cxn>
                <a:cxn ang="0">
                  <a:pos x="236" y="2"/>
                </a:cxn>
                <a:cxn ang="0">
                  <a:pos x="215" y="8"/>
                </a:cxn>
                <a:cxn ang="0">
                  <a:pos x="194" y="17"/>
                </a:cxn>
                <a:cxn ang="0">
                  <a:pos x="175" y="27"/>
                </a:cxn>
                <a:cxn ang="0">
                  <a:pos x="152" y="50"/>
                </a:cxn>
                <a:cxn ang="0">
                  <a:pos x="141" y="71"/>
                </a:cxn>
                <a:cxn ang="0">
                  <a:pos x="150" y="71"/>
                </a:cxn>
                <a:cxn ang="0">
                  <a:pos x="135" y="86"/>
                </a:cxn>
                <a:cxn ang="0">
                  <a:pos x="154" y="97"/>
                </a:cxn>
                <a:cxn ang="0">
                  <a:pos x="173" y="90"/>
                </a:cxn>
              </a:cxnLst>
              <a:rect l="0" t="0" r="r" b="b"/>
              <a:pathLst>
                <a:path w="369" h="354">
                  <a:moveTo>
                    <a:pt x="173" y="90"/>
                  </a:moveTo>
                  <a:lnTo>
                    <a:pt x="169" y="90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48" y="86"/>
                  </a:lnTo>
                  <a:lnTo>
                    <a:pt x="148" y="84"/>
                  </a:lnTo>
                  <a:lnTo>
                    <a:pt x="150" y="80"/>
                  </a:lnTo>
                  <a:lnTo>
                    <a:pt x="158" y="78"/>
                  </a:lnTo>
                  <a:lnTo>
                    <a:pt x="165" y="74"/>
                  </a:lnTo>
                  <a:lnTo>
                    <a:pt x="175" y="71"/>
                  </a:lnTo>
                  <a:lnTo>
                    <a:pt x="184" y="69"/>
                  </a:lnTo>
                  <a:lnTo>
                    <a:pt x="196" y="65"/>
                  </a:lnTo>
                  <a:lnTo>
                    <a:pt x="209" y="61"/>
                  </a:lnTo>
                  <a:lnTo>
                    <a:pt x="219" y="55"/>
                  </a:lnTo>
                  <a:lnTo>
                    <a:pt x="230" y="54"/>
                  </a:lnTo>
                  <a:lnTo>
                    <a:pt x="240" y="50"/>
                  </a:lnTo>
                  <a:lnTo>
                    <a:pt x="249" y="46"/>
                  </a:lnTo>
                  <a:lnTo>
                    <a:pt x="257" y="44"/>
                  </a:lnTo>
                  <a:lnTo>
                    <a:pt x="262" y="40"/>
                  </a:lnTo>
                  <a:lnTo>
                    <a:pt x="266" y="40"/>
                  </a:lnTo>
                  <a:lnTo>
                    <a:pt x="268" y="40"/>
                  </a:lnTo>
                  <a:lnTo>
                    <a:pt x="266" y="35"/>
                  </a:lnTo>
                  <a:lnTo>
                    <a:pt x="260" y="31"/>
                  </a:lnTo>
                  <a:lnTo>
                    <a:pt x="259" y="31"/>
                  </a:lnTo>
                  <a:lnTo>
                    <a:pt x="255" y="33"/>
                  </a:lnTo>
                  <a:lnTo>
                    <a:pt x="247" y="35"/>
                  </a:lnTo>
                  <a:lnTo>
                    <a:pt x="241" y="36"/>
                  </a:lnTo>
                  <a:lnTo>
                    <a:pt x="234" y="40"/>
                  </a:lnTo>
                  <a:lnTo>
                    <a:pt x="224" y="42"/>
                  </a:lnTo>
                  <a:lnTo>
                    <a:pt x="215" y="46"/>
                  </a:lnTo>
                  <a:lnTo>
                    <a:pt x="207" y="50"/>
                  </a:lnTo>
                  <a:lnTo>
                    <a:pt x="198" y="52"/>
                  </a:lnTo>
                  <a:lnTo>
                    <a:pt x="188" y="54"/>
                  </a:lnTo>
                  <a:lnTo>
                    <a:pt x="181" y="55"/>
                  </a:lnTo>
                  <a:lnTo>
                    <a:pt x="173" y="59"/>
                  </a:lnTo>
                  <a:lnTo>
                    <a:pt x="167" y="61"/>
                  </a:lnTo>
                  <a:lnTo>
                    <a:pt x="162" y="61"/>
                  </a:lnTo>
                  <a:lnTo>
                    <a:pt x="158" y="61"/>
                  </a:lnTo>
                  <a:lnTo>
                    <a:pt x="158" y="63"/>
                  </a:lnTo>
                  <a:lnTo>
                    <a:pt x="156" y="59"/>
                  </a:lnTo>
                  <a:lnTo>
                    <a:pt x="160" y="57"/>
                  </a:lnTo>
                  <a:lnTo>
                    <a:pt x="164" y="54"/>
                  </a:lnTo>
                  <a:lnTo>
                    <a:pt x="173" y="48"/>
                  </a:lnTo>
                  <a:lnTo>
                    <a:pt x="179" y="40"/>
                  </a:lnTo>
                  <a:lnTo>
                    <a:pt x="188" y="35"/>
                  </a:lnTo>
                  <a:lnTo>
                    <a:pt x="198" y="31"/>
                  </a:lnTo>
                  <a:lnTo>
                    <a:pt x="205" y="27"/>
                  </a:lnTo>
                  <a:lnTo>
                    <a:pt x="213" y="21"/>
                  </a:lnTo>
                  <a:lnTo>
                    <a:pt x="222" y="19"/>
                  </a:lnTo>
                  <a:lnTo>
                    <a:pt x="232" y="15"/>
                  </a:lnTo>
                  <a:lnTo>
                    <a:pt x="241" y="15"/>
                  </a:lnTo>
                  <a:lnTo>
                    <a:pt x="249" y="14"/>
                  </a:lnTo>
                  <a:lnTo>
                    <a:pt x="255" y="14"/>
                  </a:lnTo>
                  <a:lnTo>
                    <a:pt x="260" y="14"/>
                  </a:lnTo>
                  <a:lnTo>
                    <a:pt x="268" y="14"/>
                  </a:lnTo>
                  <a:lnTo>
                    <a:pt x="270" y="15"/>
                  </a:lnTo>
                  <a:lnTo>
                    <a:pt x="278" y="23"/>
                  </a:lnTo>
                  <a:lnTo>
                    <a:pt x="285" y="33"/>
                  </a:lnTo>
                  <a:lnTo>
                    <a:pt x="295" y="44"/>
                  </a:lnTo>
                  <a:lnTo>
                    <a:pt x="302" y="54"/>
                  </a:lnTo>
                  <a:lnTo>
                    <a:pt x="310" y="65"/>
                  </a:lnTo>
                  <a:lnTo>
                    <a:pt x="316" y="71"/>
                  </a:lnTo>
                  <a:lnTo>
                    <a:pt x="319" y="76"/>
                  </a:lnTo>
                  <a:lnTo>
                    <a:pt x="321" y="78"/>
                  </a:lnTo>
                  <a:lnTo>
                    <a:pt x="325" y="84"/>
                  </a:lnTo>
                  <a:lnTo>
                    <a:pt x="329" y="95"/>
                  </a:lnTo>
                  <a:lnTo>
                    <a:pt x="337" y="109"/>
                  </a:lnTo>
                  <a:lnTo>
                    <a:pt x="342" y="124"/>
                  </a:lnTo>
                  <a:lnTo>
                    <a:pt x="348" y="141"/>
                  </a:lnTo>
                  <a:lnTo>
                    <a:pt x="354" y="162"/>
                  </a:lnTo>
                  <a:lnTo>
                    <a:pt x="357" y="183"/>
                  </a:lnTo>
                  <a:lnTo>
                    <a:pt x="359" y="204"/>
                  </a:lnTo>
                  <a:lnTo>
                    <a:pt x="357" y="225"/>
                  </a:lnTo>
                  <a:lnTo>
                    <a:pt x="354" y="244"/>
                  </a:lnTo>
                  <a:lnTo>
                    <a:pt x="348" y="265"/>
                  </a:lnTo>
                  <a:lnTo>
                    <a:pt x="337" y="284"/>
                  </a:lnTo>
                  <a:lnTo>
                    <a:pt x="321" y="299"/>
                  </a:lnTo>
                  <a:lnTo>
                    <a:pt x="300" y="314"/>
                  </a:lnTo>
                  <a:lnTo>
                    <a:pt x="278" y="325"/>
                  </a:lnTo>
                  <a:lnTo>
                    <a:pt x="247" y="333"/>
                  </a:lnTo>
                  <a:lnTo>
                    <a:pt x="221" y="335"/>
                  </a:lnTo>
                  <a:lnTo>
                    <a:pt x="194" y="335"/>
                  </a:lnTo>
                  <a:lnTo>
                    <a:pt x="169" y="335"/>
                  </a:lnTo>
                  <a:lnTo>
                    <a:pt x="144" y="329"/>
                  </a:lnTo>
                  <a:lnTo>
                    <a:pt x="124" y="324"/>
                  </a:lnTo>
                  <a:lnTo>
                    <a:pt x="103" y="314"/>
                  </a:lnTo>
                  <a:lnTo>
                    <a:pt x="84" y="308"/>
                  </a:lnTo>
                  <a:lnTo>
                    <a:pt x="65" y="297"/>
                  </a:lnTo>
                  <a:lnTo>
                    <a:pt x="51" y="287"/>
                  </a:lnTo>
                  <a:lnTo>
                    <a:pt x="38" y="276"/>
                  </a:lnTo>
                  <a:lnTo>
                    <a:pt x="28" y="270"/>
                  </a:lnTo>
                  <a:lnTo>
                    <a:pt x="19" y="263"/>
                  </a:lnTo>
                  <a:lnTo>
                    <a:pt x="13" y="257"/>
                  </a:lnTo>
                  <a:lnTo>
                    <a:pt x="8" y="253"/>
                  </a:lnTo>
                  <a:lnTo>
                    <a:pt x="0" y="267"/>
                  </a:lnTo>
                  <a:lnTo>
                    <a:pt x="2" y="267"/>
                  </a:lnTo>
                  <a:lnTo>
                    <a:pt x="6" y="270"/>
                  </a:lnTo>
                  <a:lnTo>
                    <a:pt x="13" y="276"/>
                  </a:lnTo>
                  <a:lnTo>
                    <a:pt x="25" y="286"/>
                  </a:lnTo>
                  <a:lnTo>
                    <a:pt x="36" y="295"/>
                  </a:lnTo>
                  <a:lnTo>
                    <a:pt x="51" y="305"/>
                  </a:lnTo>
                  <a:lnTo>
                    <a:pt x="68" y="316"/>
                  </a:lnTo>
                  <a:lnTo>
                    <a:pt x="89" y="325"/>
                  </a:lnTo>
                  <a:lnTo>
                    <a:pt x="108" y="335"/>
                  </a:lnTo>
                  <a:lnTo>
                    <a:pt x="131" y="344"/>
                  </a:lnTo>
                  <a:lnTo>
                    <a:pt x="154" y="350"/>
                  </a:lnTo>
                  <a:lnTo>
                    <a:pt x="179" y="354"/>
                  </a:lnTo>
                  <a:lnTo>
                    <a:pt x="203" y="354"/>
                  </a:lnTo>
                  <a:lnTo>
                    <a:pt x="230" y="352"/>
                  </a:lnTo>
                  <a:lnTo>
                    <a:pt x="255" y="346"/>
                  </a:lnTo>
                  <a:lnTo>
                    <a:pt x="281" y="337"/>
                  </a:lnTo>
                  <a:lnTo>
                    <a:pt x="304" y="322"/>
                  </a:lnTo>
                  <a:lnTo>
                    <a:pt x="323" y="308"/>
                  </a:lnTo>
                  <a:lnTo>
                    <a:pt x="338" y="291"/>
                  </a:lnTo>
                  <a:lnTo>
                    <a:pt x="350" y="274"/>
                  </a:lnTo>
                  <a:lnTo>
                    <a:pt x="357" y="255"/>
                  </a:lnTo>
                  <a:lnTo>
                    <a:pt x="365" y="238"/>
                  </a:lnTo>
                  <a:lnTo>
                    <a:pt x="367" y="219"/>
                  </a:lnTo>
                  <a:lnTo>
                    <a:pt x="369" y="202"/>
                  </a:lnTo>
                  <a:lnTo>
                    <a:pt x="369" y="183"/>
                  </a:lnTo>
                  <a:lnTo>
                    <a:pt x="365" y="164"/>
                  </a:lnTo>
                  <a:lnTo>
                    <a:pt x="361" y="147"/>
                  </a:lnTo>
                  <a:lnTo>
                    <a:pt x="357" y="130"/>
                  </a:lnTo>
                  <a:lnTo>
                    <a:pt x="352" y="114"/>
                  </a:lnTo>
                  <a:lnTo>
                    <a:pt x="346" y="99"/>
                  </a:lnTo>
                  <a:lnTo>
                    <a:pt x="340" y="86"/>
                  </a:lnTo>
                  <a:lnTo>
                    <a:pt x="335" y="78"/>
                  </a:lnTo>
                  <a:lnTo>
                    <a:pt x="333" y="74"/>
                  </a:lnTo>
                  <a:lnTo>
                    <a:pt x="327" y="69"/>
                  </a:lnTo>
                  <a:lnTo>
                    <a:pt x="319" y="57"/>
                  </a:lnTo>
                  <a:lnTo>
                    <a:pt x="310" y="48"/>
                  </a:lnTo>
                  <a:lnTo>
                    <a:pt x="300" y="36"/>
                  </a:lnTo>
                  <a:lnTo>
                    <a:pt x="293" y="25"/>
                  </a:lnTo>
                  <a:lnTo>
                    <a:pt x="285" y="17"/>
                  </a:lnTo>
                  <a:lnTo>
                    <a:pt x="283" y="14"/>
                  </a:lnTo>
                  <a:lnTo>
                    <a:pt x="279" y="6"/>
                  </a:lnTo>
                  <a:lnTo>
                    <a:pt x="276" y="4"/>
                  </a:lnTo>
                  <a:lnTo>
                    <a:pt x="272" y="2"/>
                  </a:lnTo>
                  <a:lnTo>
                    <a:pt x="268" y="2"/>
                  </a:lnTo>
                  <a:lnTo>
                    <a:pt x="260" y="2"/>
                  </a:lnTo>
                  <a:lnTo>
                    <a:pt x="255" y="2"/>
                  </a:lnTo>
                  <a:lnTo>
                    <a:pt x="249" y="0"/>
                  </a:lnTo>
                  <a:lnTo>
                    <a:pt x="243" y="0"/>
                  </a:lnTo>
                  <a:lnTo>
                    <a:pt x="236" y="2"/>
                  </a:lnTo>
                  <a:lnTo>
                    <a:pt x="230" y="4"/>
                  </a:lnTo>
                  <a:lnTo>
                    <a:pt x="222" y="6"/>
                  </a:lnTo>
                  <a:lnTo>
                    <a:pt x="215" y="8"/>
                  </a:lnTo>
                  <a:lnTo>
                    <a:pt x="209" y="12"/>
                  </a:lnTo>
                  <a:lnTo>
                    <a:pt x="202" y="15"/>
                  </a:lnTo>
                  <a:lnTo>
                    <a:pt x="194" y="17"/>
                  </a:lnTo>
                  <a:lnTo>
                    <a:pt x="188" y="21"/>
                  </a:lnTo>
                  <a:lnTo>
                    <a:pt x="181" y="23"/>
                  </a:lnTo>
                  <a:lnTo>
                    <a:pt x="175" y="27"/>
                  </a:lnTo>
                  <a:lnTo>
                    <a:pt x="165" y="33"/>
                  </a:lnTo>
                  <a:lnTo>
                    <a:pt x="160" y="40"/>
                  </a:lnTo>
                  <a:lnTo>
                    <a:pt x="152" y="50"/>
                  </a:lnTo>
                  <a:lnTo>
                    <a:pt x="144" y="59"/>
                  </a:lnTo>
                  <a:lnTo>
                    <a:pt x="139" y="65"/>
                  </a:lnTo>
                  <a:lnTo>
                    <a:pt x="141" y="71"/>
                  </a:lnTo>
                  <a:lnTo>
                    <a:pt x="148" y="71"/>
                  </a:lnTo>
                  <a:lnTo>
                    <a:pt x="154" y="71"/>
                  </a:lnTo>
                  <a:lnTo>
                    <a:pt x="150" y="71"/>
                  </a:lnTo>
                  <a:lnTo>
                    <a:pt x="143" y="76"/>
                  </a:lnTo>
                  <a:lnTo>
                    <a:pt x="137" y="80"/>
                  </a:lnTo>
                  <a:lnTo>
                    <a:pt x="135" y="86"/>
                  </a:lnTo>
                  <a:lnTo>
                    <a:pt x="139" y="90"/>
                  </a:lnTo>
                  <a:lnTo>
                    <a:pt x="146" y="95"/>
                  </a:lnTo>
                  <a:lnTo>
                    <a:pt x="154" y="97"/>
                  </a:lnTo>
                  <a:lnTo>
                    <a:pt x="158" y="99"/>
                  </a:lnTo>
                  <a:lnTo>
                    <a:pt x="173" y="90"/>
                  </a:lnTo>
                  <a:lnTo>
                    <a:pt x="173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Freeform 968"/>
            <p:cNvSpPr>
              <a:spLocks/>
            </p:cNvSpPr>
            <p:nvPr/>
          </p:nvSpPr>
          <p:spPr bwMode="auto">
            <a:xfrm>
              <a:off x="1910825" y="4713288"/>
              <a:ext cx="39687" cy="269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0" y="17"/>
                </a:cxn>
                <a:cxn ang="0">
                  <a:pos x="17" y="35"/>
                </a:cxn>
                <a:cxn ang="0">
                  <a:pos x="45" y="29"/>
                </a:cxn>
                <a:cxn ang="0">
                  <a:pos x="49" y="10"/>
                </a:cxn>
                <a:cxn ang="0">
                  <a:pos x="36" y="0"/>
                </a:cxn>
                <a:cxn ang="0">
                  <a:pos x="11" y="2"/>
                </a:cxn>
                <a:cxn ang="0">
                  <a:pos x="11" y="2"/>
                </a:cxn>
              </a:cxnLst>
              <a:rect l="0" t="0" r="r" b="b"/>
              <a:pathLst>
                <a:path w="49" h="35">
                  <a:moveTo>
                    <a:pt x="11" y="2"/>
                  </a:moveTo>
                  <a:lnTo>
                    <a:pt x="0" y="17"/>
                  </a:lnTo>
                  <a:lnTo>
                    <a:pt x="17" y="35"/>
                  </a:lnTo>
                  <a:lnTo>
                    <a:pt x="45" y="29"/>
                  </a:lnTo>
                  <a:lnTo>
                    <a:pt x="49" y="10"/>
                  </a:lnTo>
                  <a:lnTo>
                    <a:pt x="36" y="0"/>
                  </a:lnTo>
                  <a:lnTo>
                    <a:pt x="11" y="2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B8B8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Freeform 969"/>
            <p:cNvSpPr>
              <a:spLocks/>
            </p:cNvSpPr>
            <p:nvPr/>
          </p:nvSpPr>
          <p:spPr bwMode="auto">
            <a:xfrm>
              <a:off x="1925112" y="4721226"/>
              <a:ext cx="11112" cy="1270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15"/>
                </a:cxn>
                <a:cxn ang="0">
                  <a:pos x="2" y="17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lnTo>
                    <a:pt x="13" y="15"/>
                  </a:lnTo>
                  <a:lnTo>
                    <a:pt x="2" y="1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Freeform 970"/>
            <p:cNvSpPr>
              <a:spLocks/>
            </p:cNvSpPr>
            <p:nvPr/>
          </p:nvSpPr>
          <p:spPr bwMode="auto">
            <a:xfrm>
              <a:off x="1920350" y="4713288"/>
              <a:ext cx="19050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8" y="14"/>
                </a:cxn>
                <a:cxn ang="0">
                  <a:pos x="21" y="14"/>
                </a:cxn>
                <a:cxn ang="0">
                  <a:pos x="25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5" h="14">
                  <a:moveTo>
                    <a:pt x="0" y="4"/>
                  </a:moveTo>
                  <a:lnTo>
                    <a:pt x="8" y="14"/>
                  </a:lnTo>
                  <a:lnTo>
                    <a:pt x="21" y="14"/>
                  </a:lnTo>
                  <a:lnTo>
                    <a:pt x="2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971"/>
            <p:cNvSpPr>
              <a:spLocks/>
            </p:cNvSpPr>
            <p:nvPr/>
          </p:nvSpPr>
          <p:spPr bwMode="auto">
            <a:xfrm>
              <a:off x="1923525" y="4732338"/>
              <a:ext cx="190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2"/>
                </a:cxn>
                <a:cxn ang="0">
                  <a:pos x="15" y="0"/>
                </a:cxn>
                <a:cxn ang="0">
                  <a:pos x="23" y="8"/>
                </a:cxn>
                <a:cxn ang="0">
                  <a:pos x="13" y="17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3" h="17">
                  <a:moveTo>
                    <a:pt x="0" y="12"/>
                  </a:moveTo>
                  <a:lnTo>
                    <a:pt x="4" y="2"/>
                  </a:lnTo>
                  <a:lnTo>
                    <a:pt x="15" y="0"/>
                  </a:lnTo>
                  <a:lnTo>
                    <a:pt x="23" y="8"/>
                  </a:lnTo>
                  <a:lnTo>
                    <a:pt x="13" y="17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Freeform 972"/>
            <p:cNvSpPr>
              <a:spLocks/>
            </p:cNvSpPr>
            <p:nvPr/>
          </p:nvSpPr>
          <p:spPr bwMode="auto">
            <a:xfrm>
              <a:off x="1909237" y="4710113"/>
              <a:ext cx="41275" cy="36513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9" y="13"/>
                </a:cxn>
                <a:cxn ang="0">
                  <a:pos x="7" y="20"/>
                </a:cxn>
                <a:cxn ang="0">
                  <a:pos x="9" y="24"/>
                </a:cxn>
                <a:cxn ang="0">
                  <a:pos x="13" y="32"/>
                </a:cxn>
                <a:cxn ang="0">
                  <a:pos x="17" y="36"/>
                </a:cxn>
                <a:cxn ang="0">
                  <a:pos x="23" y="38"/>
                </a:cxn>
                <a:cxn ang="0">
                  <a:pos x="26" y="38"/>
                </a:cxn>
                <a:cxn ang="0">
                  <a:pos x="32" y="38"/>
                </a:cxn>
                <a:cxn ang="0">
                  <a:pos x="36" y="36"/>
                </a:cxn>
                <a:cxn ang="0">
                  <a:pos x="38" y="34"/>
                </a:cxn>
                <a:cxn ang="0">
                  <a:pos x="42" y="30"/>
                </a:cxn>
                <a:cxn ang="0">
                  <a:pos x="43" y="26"/>
                </a:cxn>
                <a:cxn ang="0">
                  <a:pos x="45" y="20"/>
                </a:cxn>
                <a:cxn ang="0">
                  <a:pos x="47" y="17"/>
                </a:cxn>
                <a:cxn ang="0">
                  <a:pos x="42" y="7"/>
                </a:cxn>
                <a:cxn ang="0">
                  <a:pos x="38" y="3"/>
                </a:cxn>
                <a:cxn ang="0">
                  <a:pos x="40" y="0"/>
                </a:cxn>
                <a:cxn ang="0">
                  <a:pos x="42" y="1"/>
                </a:cxn>
                <a:cxn ang="0">
                  <a:pos x="43" y="3"/>
                </a:cxn>
                <a:cxn ang="0">
                  <a:pos x="47" y="7"/>
                </a:cxn>
                <a:cxn ang="0">
                  <a:pos x="51" y="13"/>
                </a:cxn>
                <a:cxn ang="0">
                  <a:pos x="53" y="17"/>
                </a:cxn>
                <a:cxn ang="0">
                  <a:pos x="51" y="20"/>
                </a:cxn>
                <a:cxn ang="0">
                  <a:pos x="49" y="28"/>
                </a:cxn>
                <a:cxn ang="0">
                  <a:pos x="45" y="34"/>
                </a:cxn>
                <a:cxn ang="0">
                  <a:pos x="43" y="39"/>
                </a:cxn>
                <a:cxn ang="0">
                  <a:pos x="40" y="41"/>
                </a:cxn>
                <a:cxn ang="0">
                  <a:pos x="36" y="43"/>
                </a:cxn>
                <a:cxn ang="0">
                  <a:pos x="28" y="43"/>
                </a:cxn>
                <a:cxn ang="0">
                  <a:pos x="26" y="45"/>
                </a:cxn>
                <a:cxn ang="0">
                  <a:pos x="21" y="41"/>
                </a:cxn>
                <a:cxn ang="0">
                  <a:pos x="15" y="38"/>
                </a:cxn>
                <a:cxn ang="0">
                  <a:pos x="7" y="32"/>
                </a:cxn>
                <a:cxn ang="0">
                  <a:pos x="5" y="28"/>
                </a:cxn>
                <a:cxn ang="0">
                  <a:pos x="0" y="20"/>
                </a:cxn>
                <a:cxn ang="0">
                  <a:pos x="2" y="11"/>
                </a:cxn>
                <a:cxn ang="0">
                  <a:pos x="7" y="1"/>
                </a:cxn>
                <a:cxn ang="0">
                  <a:pos x="17" y="0"/>
                </a:cxn>
                <a:cxn ang="0">
                  <a:pos x="17" y="1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53" h="45">
                  <a:moveTo>
                    <a:pt x="15" y="5"/>
                  </a:moveTo>
                  <a:lnTo>
                    <a:pt x="9" y="13"/>
                  </a:lnTo>
                  <a:lnTo>
                    <a:pt x="7" y="20"/>
                  </a:lnTo>
                  <a:lnTo>
                    <a:pt x="9" y="24"/>
                  </a:lnTo>
                  <a:lnTo>
                    <a:pt x="13" y="32"/>
                  </a:lnTo>
                  <a:lnTo>
                    <a:pt x="17" y="36"/>
                  </a:lnTo>
                  <a:lnTo>
                    <a:pt x="23" y="38"/>
                  </a:lnTo>
                  <a:lnTo>
                    <a:pt x="26" y="38"/>
                  </a:lnTo>
                  <a:lnTo>
                    <a:pt x="32" y="38"/>
                  </a:lnTo>
                  <a:lnTo>
                    <a:pt x="36" y="36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45" y="20"/>
                  </a:lnTo>
                  <a:lnTo>
                    <a:pt x="47" y="17"/>
                  </a:lnTo>
                  <a:lnTo>
                    <a:pt x="42" y="7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1"/>
                  </a:lnTo>
                  <a:lnTo>
                    <a:pt x="43" y="3"/>
                  </a:lnTo>
                  <a:lnTo>
                    <a:pt x="47" y="7"/>
                  </a:lnTo>
                  <a:lnTo>
                    <a:pt x="51" y="13"/>
                  </a:lnTo>
                  <a:lnTo>
                    <a:pt x="53" y="17"/>
                  </a:lnTo>
                  <a:lnTo>
                    <a:pt x="51" y="20"/>
                  </a:lnTo>
                  <a:lnTo>
                    <a:pt x="49" y="28"/>
                  </a:lnTo>
                  <a:lnTo>
                    <a:pt x="45" y="34"/>
                  </a:lnTo>
                  <a:lnTo>
                    <a:pt x="43" y="39"/>
                  </a:lnTo>
                  <a:lnTo>
                    <a:pt x="40" y="41"/>
                  </a:lnTo>
                  <a:lnTo>
                    <a:pt x="36" y="43"/>
                  </a:lnTo>
                  <a:lnTo>
                    <a:pt x="28" y="43"/>
                  </a:lnTo>
                  <a:lnTo>
                    <a:pt x="26" y="45"/>
                  </a:lnTo>
                  <a:lnTo>
                    <a:pt x="21" y="41"/>
                  </a:lnTo>
                  <a:lnTo>
                    <a:pt x="15" y="38"/>
                  </a:lnTo>
                  <a:lnTo>
                    <a:pt x="7" y="32"/>
                  </a:lnTo>
                  <a:lnTo>
                    <a:pt x="5" y="28"/>
                  </a:lnTo>
                  <a:lnTo>
                    <a:pt x="0" y="20"/>
                  </a:lnTo>
                  <a:lnTo>
                    <a:pt x="2" y="11"/>
                  </a:lnTo>
                  <a:lnTo>
                    <a:pt x="7" y="1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973"/>
            <p:cNvSpPr>
              <a:spLocks/>
            </p:cNvSpPr>
            <p:nvPr/>
          </p:nvSpPr>
          <p:spPr bwMode="auto">
            <a:xfrm>
              <a:off x="1845737" y="4703763"/>
              <a:ext cx="107950" cy="39688"/>
            </a:xfrm>
            <a:custGeom>
              <a:avLst/>
              <a:gdLst/>
              <a:ahLst/>
              <a:cxnLst>
                <a:cxn ang="0">
                  <a:pos x="122" y="13"/>
                </a:cxn>
                <a:cxn ang="0">
                  <a:pos x="123" y="13"/>
                </a:cxn>
                <a:cxn ang="0">
                  <a:pos x="129" y="13"/>
                </a:cxn>
                <a:cxn ang="0">
                  <a:pos x="133" y="11"/>
                </a:cxn>
                <a:cxn ang="0">
                  <a:pos x="137" y="11"/>
                </a:cxn>
                <a:cxn ang="0">
                  <a:pos x="137" y="4"/>
                </a:cxn>
                <a:cxn ang="0">
                  <a:pos x="131" y="0"/>
                </a:cxn>
                <a:cxn ang="0">
                  <a:pos x="127" y="0"/>
                </a:cxn>
                <a:cxn ang="0">
                  <a:pos x="123" y="0"/>
                </a:cxn>
                <a:cxn ang="0">
                  <a:pos x="116" y="2"/>
                </a:cxn>
                <a:cxn ang="0">
                  <a:pos x="108" y="6"/>
                </a:cxn>
                <a:cxn ang="0">
                  <a:pos x="97" y="8"/>
                </a:cxn>
                <a:cxn ang="0">
                  <a:pos x="87" y="10"/>
                </a:cxn>
                <a:cxn ang="0">
                  <a:pos x="76" y="13"/>
                </a:cxn>
                <a:cxn ang="0">
                  <a:pos x="66" y="17"/>
                </a:cxn>
                <a:cxn ang="0">
                  <a:pos x="53" y="19"/>
                </a:cxn>
                <a:cxn ang="0">
                  <a:pos x="42" y="23"/>
                </a:cxn>
                <a:cxn ang="0">
                  <a:pos x="32" y="25"/>
                </a:cxn>
                <a:cxn ang="0">
                  <a:pos x="23" y="29"/>
                </a:cxn>
                <a:cxn ang="0">
                  <a:pos x="13" y="30"/>
                </a:cxn>
                <a:cxn ang="0">
                  <a:pos x="7" y="32"/>
                </a:cxn>
                <a:cxn ang="0">
                  <a:pos x="4" y="34"/>
                </a:cxn>
                <a:cxn ang="0">
                  <a:pos x="4" y="36"/>
                </a:cxn>
                <a:cxn ang="0">
                  <a:pos x="0" y="42"/>
                </a:cxn>
                <a:cxn ang="0">
                  <a:pos x="6" y="48"/>
                </a:cxn>
                <a:cxn ang="0">
                  <a:pos x="7" y="48"/>
                </a:cxn>
                <a:cxn ang="0">
                  <a:pos x="11" y="48"/>
                </a:cxn>
                <a:cxn ang="0">
                  <a:pos x="17" y="48"/>
                </a:cxn>
                <a:cxn ang="0">
                  <a:pos x="23" y="49"/>
                </a:cxn>
                <a:cxn ang="0">
                  <a:pos x="30" y="49"/>
                </a:cxn>
                <a:cxn ang="0">
                  <a:pos x="38" y="49"/>
                </a:cxn>
                <a:cxn ang="0">
                  <a:pos x="47" y="49"/>
                </a:cxn>
                <a:cxn ang="0">
                  <a:pos x="57" y="51"/>
                </a:cxn>
                <a:cxn ang="0">
                  <a:pos x="65" y="51"/>
                </a:cxn>
                <a:cxn ang="0">
                  <a:pos x="72" y="51"/>
                </a:cxn>
                <a:cxn ang="0">
                  <a:pos x="80" y="51"/>
                </a:cxn>
                <a:cxn ang="0">
                  <a:pos x="87" y="51"/>
                </a:cxn>
                <a:cxn ang="0">
                  <a:pos x="97" y="51"/>
                </a:cxn>
                <a:cxn ang="0">
                  <a:pos x="103" y="51"/>
                </a:cxn>
                <a:cxn ang="0">
                  <a:pos x="95" y="44"/>
                </a:cxn>
                <a:cxn ang="0">
                  <a:pos x="91" y="44"/>
                </a:cxn>
                <a:cxn ang="0">
                  <a:pos x="85" y="44"/>
                </a:cxn>
                <a:cxn ang="0">
                  <a:pos x="74" y="44"/>
                </a:cxn>
                <a:cxn ang="0">
                  <a:pos x="63" y="44"/>
                </a:cxn>
                <a:cxn ang="0">
                  <a:pos x="51" y="42"/>
                </a:cxn>
                <a:cxn ang="0">
                  <a:pos x="42" y="42"/>
                </a:cxn>
                <a:cxn ang="0">
                  <a:pos x="32" y="42"/>
                </a:cxn>
                <a:cxn ang="0">
                  <a:pos x="30" y="42"/>
                </a:cxn>
                <a:cxn ang="0">
                  <a:pos x="32" y="38"/>
                </a:cxn>
                <a:cxn ang="0">
                  <a:pos x="38" y="36"/>
                </a:cxn>
                <a:cxn ang="0">
                  <a:pos x="46" y="32"/>
                </a:cxn>
                <a:cxn ang="0">
                  <a:pos x="57" y="30"/>
                </a:cxn>
                <a:cxn ang="0">
                  <a:pos x="66" y="27"/>
                </a:cxn>
                <a:cxn ang="0">
                  <a:pos x="76" y="25"/>
                </a:cxn>
                <a:cxn ang="0">
                  <a:pos x="82" y="23"/>
                </a:cxn>
                <a:cxn ang="0">
                  <a:pos x="85" y="23"/>
                </a:cxn>
                <a:cxn ang="0">
                  <a:pos x="93" y="13"/>
                </a:cxn>
                <a:cxn ang="0">
                  <a:pos x="122" y="13"/>
                </a:cxn>
                <a:cxn ang="0">
                  <a:pos x="122" y="13"/>
                </a:cxn>
              </a:cxnLst>
              <a:rect l="0" t="0" r="r" b="b"/>
              <a:pathLst>
                <a:path w="137" h="51">
                  <a:moveTo>
                    <a:pt x="122" y="13"/>
                  </a:moveTo>
                  <a:lnTo>
                    <a:pt x="123" y="13"/>
                  </a:lnTo>
                  <a:lnTo>
                    <a:pt x="129" y="13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4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16" y="2"/>
                  </a:lnTo>
                  <a:lnTo>
                    <a:pt x="108" y="6"/>
                  </a:lnTo>
                  <a:lnTo>
                    <a:pt x="97" y="8"/>
                  </a:lnTo>
                  <a:lnTo>
                    <a:pt x="87" y="10"/>
                  </a:lnTo>
                  <a:lnTo>
                    <a:pt x="76" y="13"/>
                  </a:lnTo>
                  <a:lnTo>
                    <a:pt x="66" y="17"/>
                  </a:lnTo>
                  <a:lnTo>
                    <a:pt x="53" y="19"/>
                  </a:lnTo>
                  <a:lnTo>
                    <a:pt x="42" y="23"/>
                  </a:lnTo>
                  <a:lnTo>
                    <a:pt x="32" y="25"/>
                  </a:lnTo>
                  <a:lnTo>
                    <a:pt x="23" y="29"/>
                  </a:lnTo>
                  <a:lnTo>
                    <a:pt x="13" y="30"/>
                  </a:lnTo>
                  <a:lnTo>
                    <a:pt x="7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7" y="48"/>
                  </a:lnTo>
                  <a:lnTo>
                    <a:pt x="11" y="48"/>
                  </a:lnTo>
                  <a:lnTo>
                    <a:pt x="17" y="48"/>
                  </a:lnTo>
                  <a:lnTo>
                    <a:pt x="23" y="49"/>
                  </a:lnTo>
                  <a:lnTo>
                    <a:pt x="30" y="49"/>
                  </a:lnTo>
                  <a:lnTo>
                    <a:pt x="38" y="49"/>
                  </a:lnTo>
                  <a:lnTo>
                    <a:pt x="47" y="49"/>
                  </a:lnTo>
                  <a:lnTo>
                    <a:pt x="57" y="51"/>
                  </a:lnTo>
                  <a:lnTo>
                    <a:pt x="65" y="51"/>
                  </a:lnTo>
                  <a:lnTo>
                    <a:pt x="72" y="51"/>
                  </a:lnTo>
                  <a:lnTo>
                    <a:pt x="80" y="51"/>
                  </a:lnTo>
                  <a:lnTo>
                    <a:pt x="87" y="51"/>
                  </a:lnTo>
                  <a:lnTo>
                    <a:pt x="97" y="51"/>
                  </a:lnTo>
                  <a:lnTo>
                    <a:pt x="103" y="51"/>
                  </a:lnTo>
                  <a:lnTo>
                    <a:pt x="95" y="44"/>
                  </a:lnTo>
                  <a:lnTo>
                    <a:pt x="91" y="44"/>
                  </a:lnTo>
                  <a:lnTo>
                    <a:pt x="85" y="44"/>
                  </a:lnTo>
                  <a:lnTo>
                    <a:pt x="74" y="44"/>
                  </a:lnTo>
                  <a:lnTo>
                    <a:pt x="63" y="44"/>
                  </a:lnTo>
                  <a:lnTo>
                    <a:pt x="51" y="42"/>
                  </a:lnTo>
                  <a:lnTo>
                    <a:pt x="42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2" y="38"/>
                  </a:lnTo>
                  <a:lnTo>
                    <a:pt x="38" y="36"/>
                  </a:lnTo>
                  <a:lnTo>
                    <a:pt x="46" y="32"/>
                  </a:lnTo>
                  <a:lnTo>
                    <a:pt x="57" y="30"/>
                  </a:lnTo>
                  <a:lnTo>
                    <a:pt x="66" y="27"/>
                  </a:lnTo>
                  <a:lnTo>
                    <a:pt x="76" y="25"/>
                  </a:lnTo>
                  <a:lnTo>
                    <a:pt x="82" y="23"/>
                  </a:lnTo>
                  <a:lnTo>
                    <a:pt x="85" y="23"/>
                  </a:lnTo>
                  <a:lnTo>
                    <a:pt x="93" y="13"/>
                  </a:lnTo>
                  <a:lnTo>
                    <a:pt x="122" y="13"/>
                  </a:lnTo>
                  <a:lnTo>
                    <a:pt x="12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974"/>
            <p:cNvSpPr>
              <a:spLocks/>
            </p:cNvSpPr>
            <p:nvPr/>
          </p:nvSpPr>
          <p:spPr bwMode="auto">
            <a:xfrm>
              <a:off x="1820337" y="4508501"/>
              <a:ext cx="95250" cy="182563"/>
            </a:xfrm>
            <a:custGeom>
              <a:avLst/>
              <a:gdLst/>
              <a:ahLst/>
              <a:cxnLst>
                <a:cxn ang="0">
                  <a:pos x="41" y="197"/>
                </a:cxn>
                <a:cxn ang="0">
                  <a:pos x="51" y="186"/>
                </a:cxn>
                <a:cxn ang="0">
                  <a:pos x="55" y="171"/>
                </a:cxn>
                <a:cxn ang="0">
                  <a:pos x="55" y="148"/>
                </a:cxn>
                <a:cxn ang="0">
                  <a:pos x="49" y="137"/>
                </a:cxn>
                <a:cxn ang="0">
                  <a:pos x="43" y="127"/>
                </a:cxn>
                <a:cxn ang="0">
                  <a:pos x="30" y="121"/>
                </a:cxn>
                <a:cxn ang="0">
                  <a:pos x="17" y="120"/>
                </a:cxn>
                <a:cxn ang="0">
                  <a:pos x="13" y="121"/>
                </a:cxn>
                <a:cxn ang="0">
                  <a:pos x="13" y="108"/>
                </a:cxn>
                <a:cxn ang="0">
                  <a:pos x="13" y="95"/>
                </a:cxn>
                <a:cxn ang="0">
                  <a:pos x="17" y="81"/>
                </a:cxn>
                <a:cxn ang="0">
                  <a:pos x="20" y="64"/>
                </a:cxn>
                <a:cxn ang="0">
                  <a:pos x="24" y="51"/>
                </a:cxn>
                <a:cxn ang="0">
                  <a:pos x="34" y="34"/>
                </a:cxn>
                <a:cxn ang="0">
                  <a:pos x="49" y="24"/>
                </a:cxn>
                <a:cxn ang="0">
                  <a:pos x="70" y="17"/>
                </a:cxn>
                <a:cxn ang="0">
                  <a:pos x="91" y="11"/>
                </a:cxn>
                <a:cxn ang="0">
                  <a:pos x="104" y="13"/>
                </a:cxn>
                <a:cxn ang="0">
                  <a:pos x="104" y="19"/>
                </a:cxn>
                <a:cxn ang="0">
                  <a:pos x="106" y="34"/>
                </a:cxn>
                <a:cxn ang="0">
                  <a:pos x="106" y="51"/>
                </a:cxn>
                <a:cxn ang="0">
                  <a:pos x="108" y="74"/>
                </a:cxn>
                <a:cxn ang="0">
                  <a:pos x="108" y="93"/>
                </a:cxn>
                <a:cxn ang="0">
                  <a:pos x="108" y="112"/>
                </a:cxn>
                <a:cxn ang="0">
                  <a:pos x="108" y="125"/>
                </a:cxn>
                <a:cxn ang="0">
                  <a:pos x="108" y="131"/>
                </a:cxn>
                <a:cxn ang="0">
                  <a:pos x="119" y="125"/>
                </a:cxn>
                <a:cxn ang="0">
                  <a:pos x="119" y="116"/>
                </a:cxn>
                <a:cxn ang="0">
                  <a:pos x="117" y="101"/>
                </a:cxn>
                <a:cxn ang="0">
                  <a:pos x="117" y="81"/>
                </a:cxn>
                <a:cxn ang="0">
                  <a:pos x="117" y="61"/>
                </a:cxn>
                <a:cxn ang="0">
                  <a:pos x="116" y="40"/>
                </a:cxn>
                <a:cxn ang="0">
                  <a:pos x="114" y="23"/>
                </a:cxn>
                <a:cxn ang="0">
                  <a:pos x="114" y="11"/>
                </a:cxn>
                <a:cxn ang="0">
                  <a:pos x="110" y="4"/>
                </a:cxn>
                <a:cxn ang="0">
                  <a:pos x="104" y="0"/>
                </a:cxn>
                <a:cxn ang="0">
                  <a:pos x="87" y="0"/>
                </a:cxn>
                <a:cxn ang="0">
                  <a:pos x="64" y="4"/>
                </a:cxn>
                <a:cxn ang="0">
                  <a:pos x="39" y="11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5" y="36"/>
                </a:cxn>
                <a:cxn ang="0">
                  <a:pos x="11" y="51"/>
                </a:cxn>
                <a:cxn ang="0">
                  <a:pos x="7" y="68"/>
                </a:cxn>
                <a:cxn ang="0">
                  <a:pos x="5" y="87"/>
                </a:cxn>
                <a:cxn ang="0">
                  <a:pos x="1" y="104"/>
                </a:cxn>
                <a:cxn ang="0">
                  <a:pos x="0" y="118"/>
                </a:cxn>
                <a:cxn ang="0">
                  <a:pos x="0" y="125"/>
                </a:cxn>
                <a:cxn ang="0">
                  <a:pos x="9" y="127"/>
                </a:cxn>
                <a:cxn ang="0">
                  <a:pos x="32" y="133"/>
                </a:cxn>
                <a:cxn ang="0">
                  <a:pos x="41" y="152"/>
                </a:cxn>
                <a:cxn ang="0">
                  <a:pos x="43" y="169"/>
                </a:cxn>
                <a:cxn ang="0">
                  <a:pos x="34" y="182"/>
                </a:cxn>
                <a:cxn ang="0">
                  <a:pos x="24" y="196"/>
                </a:cxn>
                <a:cxn ang="0">
                  <a:pos x="32" y="207"/>
                </a:cxn>
                <a:cxn ang="0">
                  <a:pos x="51" y="226"/>
                </a:cxn>
                <a:cxn ang="0">
                  <a:pos x="62" y="222"/>
                </a:cxn>
              </a:cxnLst>
              <a:rect l="0" t="0" r="r" b="b"/>
              <a:pathLst>
                <a:path w="119" h="230">
                  <a:moveTo>
                    <a:pt x="62" y="222"/>
                  </a:moveTo>
                  <a:lnTo>
                    <a:pt x="41" y="197"/>
                  </a:lnTo>
                  <a:lnTo>
                    <a:pt x="43" y="194"/>
                  </a:lnTo>
                  <a:lnTo>
                    <a:pt x="51" y="186"/>
                  </a:lnTo>
                  <a:lnTo>
                    <a:pt x="53" y="177"/>
                  </a:lnTo>
                  <a:lnTo>
                    <a:pt x="55" y="171"/>
                  </a:lnTo>
                  <a:lnTo>
                    <a:pt x="55" y="158"/>
                  </a:lnTo>
                  <a:lnTo>
                    <a:pt x="55" y="148"/>
                  </a:lnTo>
                  <a:lnTo>
                    <a:pt x="53" y="140"/>
                  </a:lnTo>
                  <a:lnTo>
                    <a:pt x="49" y="137"/>
                  </a:lnTo>
                  <a:lnTo>
                    <a:pt x="45" y="131"/>
                  </a:lnTo>
                  <a:lnTo>
                    <a:pt x="43" y="127"/>
                  </a:lnTo>
                  <a:lnTo>
                    <a:pt x="38" y="123"/>
                  </a:lnTo>
                  <a:lnTo>
                    <a:pt x="30" y="121"/>
                  </a:lnTo>
                  <a:lnTo>
                    <a:pt x="22" y="120"/>
                  </a:lnTo>
                  <a:lnTo>
                    <a:pt x="17" y="120"/>
                  </a:lnTo>
                  <a:lnTo>
                    <a:pt x="13" y="120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08"/>
                  </a:lnTo>
                  <a:lnTo>
                    <a:pt x="13" y="101"/>
                  </a:lnTo>
                  <a:lnTo>
                    <a:pt x="13" y="95"/>
                  </a:lnTo>
                  <a:lnTo>
                    <a:pt x="15" y="87"/>
                  </a:lnTo>
                  <a:lnTo>
                    <a:pt x="17" y="81"/>
                  </a:lnTo>
                  <a:lnTo>
                    <a:pt x="19" y="72"/>
                  </a:lnTo>
                  <a:lnTo>
                    <a:pt x="20" y="64"/>
                  </a:lnTo>
                  <a:lnTo>
                    <a:pt x="22" y="57"/>
                  </a:lnTo>
                  <a:lnTo>
                    <a:pt x="24" y="51"/>
                  </a:lnTo>
                  <a:lnTo>
                    <a:pt x="28" y="40"/>
                  </a:lnTo>
                  <a:lnTo>
                    <a:pt x="34" y="34"/>
                  </a:lnTo>
                  <a:lnTo>
                    <a:pt x="39" y="28"/>
                  </a:lnTo>
                  <a:lnTo>
                    <a:pt x="49" y="24"/>
                  </a:lnTo>
                  <a:lnTo>
                    <a:pt x="59" y="21"/>
                  </a:lnTo>
                  <a:lnTo>
                    <a:pt x="70" y="17"/>
                  </a:lnTo>
                  <a:lnTo>
                    <a:pt x="79" y="13"/>
                  </a:lnTo>
                  <a:lnTo>
                    <a:pt x="91" y="11"/>
                  </a:lnTo>
                  <a:lnTo>
                    <a:pt x="98" y="11"/>
                  </a:lnTo>
                  <a:lnTo>
                    <a:pt x="104" y="13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26"/>
                  </a:lnTo>
                  <a:lnTo>
                    <a:pt x="106" y="34"/>
                  </a:lnTo>
                  <a:lnTo>
                    <a:pt x="106" y="42"/>
                  </a:lnTo>
                  <a:lnTo>
                    <a:pt x="106" y="51"/>
                  </a:lnTo>
                  <a:lnTo>
                    <a:pt x="106" y="62"/>
                  </a:lnTo>
                  <a:lnTo>
                    <a:pt x="108" y="74"/>
                  </a:lnTo>
                  <a:lnTo>
                    <a:pt x="108" y="83"/>
                  </a:lnTo>
                  <a:lnTo>
                    <a:pt x="108" y="93"/>
                  </a:lnTo>
                  <a:lnTo>
                    <a:pt x="108" y="102"/>
                  </a:lnTo>
                  <a:lnTo>
                    <a:pt x="108" y="112"/>
                  </a:lnTo>
                  <a:lnTo>
                    <a:pt x="108" y="120"/>
                  </a:lnTo>
                  <a:lnTo>
                    <a:pt x="108" y="125"/>
                  </a:lnTo>
                  <a:lnTo>
                    <a:pt x="108" y="129"/>
                  </a:lnTo>
                  <a:lnTo>
                    <a:pt x="108" y="131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9" y="121"/>
                  </a:lnTo>
                  <a:lnTo>
                    <a:pt x="119" y="116"/>
                  </a:lnTo>
                  <a:lnTo>
                    <a:pt x="119" y="110"/>
                  </a:lnTo>
                  <a:lnTo>
                    <a:pt x="117" y="101"/>
                  </a:lnTo>
                  <a:lnTo>
                    <a:pt x="117" y="91"/>
                  </a:lnTo>
                  <a:lnTo>
                    <a:pt x="117" y="81"/>
                  </a:lnTo>
                  <a:lnTo>
                    <a:pt x="117" y="72"/>
                  </a:lnTo>
                  <a:lnTo>
                    <a:pt x="117" y="61"/>
                  </a:lnTo>
                  <a:lnTo>
                    <a:pt x="117" y="49"/>
                  </a:lnTo>
                  <a:lnTo>
                    <a:pt x="116" y="40"/>
                  </a:lnTo>
                  <a:lnTo>
                    <a:pt x="116" y="32"/>
                  </a:lnTo>
                  <a:lnTo>
                    <a:pt x="114" y="23"/>
                  </a:lnTo>
                  <a:lnTo>
                    <a:pt x="114" y="17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7" y="0"/>
                  </a:lnTo>
                  <a:lnTo>
                    <a:pt x="76" y="2"/>
                  </a:lnTo>
                  <a:lnTo>
                    <a:pt x="64" y="4"/>
                  </a:lnTo>
                  <a:lnTo>
                    <a:pt x="53" y="7"/>
                  </a:lnTo>
                  <a:lnTo>
                    <a:pt x="39" y="11"/>
                  </a:lnTo>
                  <a:lnTo>
                    <a:pt x="32" y="13"/>
                  </a:lnTo>
                  <a:lnTo>
                    <a:pt x="22" y="19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28"/>
                  </a:lnTo>
                  <a:lnTo>
                    <a:pt x="15" y="36"/>
                  </a:lnTo>
                  <a:lnTo>
                    <a:pt x="13" y="43"/>
                  </a:lnTo>
                  <a:lnTo>
                    <a:pt x="11" y="51"/>
                  </a:lnTo>
                  <a:lnTo>
                    <a:pt x="9" y="59"/>
                  </a:lnTo>
                  <a:lnTo>
                    <a:pt x="7" y="68"/>
                  </a:lnTo>
                  <a:lnTo>
                    <a:pt x="7" y="78"/>
                  </a:lnTo>
                  <a:lnTo>
                    <a:pt x="5" y="87"/>
                  </a:lnTo>
                  <a:lnTo>
                    <a:pt x="3" y="97"/>
                  </a:lnTo>
                  <a:lnTo>
                    <a:pt x="1" y="104"/>
                  </a:lnTo>
                  <a:lnTo>
                    <a:pt x="1" y="112"/>
                  </a:lnTo>
                  <a:lnTo>
                    <a:pt x="0" y="118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3" y="127"/>
                  </a:lnTo>
                  <a:lnTo>
                    <a:pt x="9" y="127"/>
                  </a:lnTo>
                  <a:lnTo>
                    <a:pt x="19" y="129"/>
                  </a:lnTo>
                  <a:lnTo>
                    <a:pt x="32" y="133"/>
                  </a:lnTo>
                  <a:lnTo>
                    <a:pt x="39" y="142"/>
                  </a:lnTo>
                  <a:lnTo>
                    <a:pt x="41" y="152"/>
                  </a:lnTo>
                  <a:lnTo>
                    <a:pt x="43" y="161"/>
                  </a:lnTo>
                  <a:lnTo>
                    <a:pt x="43" y="169"/>
                  </a:lnTo>
                  <a:lnTo>
                    <a:pt x="41" y="177"/>
                  </a:lnTo>
                  <a:lnTo>
                    <a:pt x="34" y="182"/>
                  </a:lnTo>
                  <a:lnTo>
                    <a:pt x="28" y="190"/>
                  </a:lnTo>
                  <a:lnTo>
                    <a:pt x="24" y="196"/>
                  </a:lnTo>
                  <a:lnTo>
                    <a:pt x="24" y="201"/>
                  </a:lnTo>
                  <a:lnTo>
                    <a:pt x="32" y="207"/>
                  </a:lnTo>
                  <a:lnTo>
                    <a:pt x="41" y="217"/>
                  </a:lnTo>
                  <a:lnTo>
                    <a:pt x="51" y="226"/>
                  </a:lnTo>
                  <a:lnTo>
                    <a:pt x="55" y="230"/>
                  </a:lnTo>
                  <a:lnTo>
                    <a:pt x="62" y="222"/>
                  </a:lnTo>
                  <a:lnTo>
                    <a:pt x="62" y="2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975"/>
            <p:cNvSpPr>
              <a:spLocks/>
            </p:cNvSpPr>
            <p:nvPr/>
          </p:nvSpPr>
          <p:spPr bwMode="auto">
            <a:xfrm>
              <a:off x="1796525" y="4602163"/>
              <a:ext cx="47625" cy="71438"/>
            </a:xfrm>
            <a:custGeom>
              <a:avLst/>
              <a:gdLst/>
              <a:ahLst/>
              <a:cxnLst>
                <a:cxn ang="0">
                  <a:pos x="38" y="7"/>
                </a:cxn>
                <a:cxn ang="0">
                  <a:pos x="36" y="7"/>
                </a:cxn>
                <a:cxn ang="0">
                  <a:pos x="32" y="9"/>
                </a:cxn>
                <a:cxn ang="0">
                  <a:pos x="27" y="13"/>
                </a:cxn>
                <a:cxn ang="0">
                  <a:pos x="21" y="19"/>
                </a:cxn>
                <a:cxn ang="0">
                  <a:pos x="15" y="24"/>
                </a:cxn>
                <a:cxn ang="0">
                  <a:pos x="12" y="32"/>
                </a:cxn>
                <a:cxn ang="0">
                  <a:pos x="10" y="41"/>
                </a:cxn>
                <a:cxn ang="0">
                  <a:pos x="12" y="53"/>
                </a:cxn>
                <a:cxn ang="0">
                  <a:pos x="15" y="62"/>
                </a:cxn>
                <a:cxn ang="0">
                  <a:pos x="19" y="68"/>
                </a:cxn>
                <a:cxn ang="0">
                  <a:pos x="23" y="74"/>
                </a:cxn>
                <a:cxn ang="0">
                  <a:pos x="31" y="79"/>
                </a:cxn>
                <a:cxn ang="0">
                  <a:pos x="36" y="79"/>
                </a:cxn>
                <a:cxn ang="0">
                  <a:pos x="44" y="79"/>
                </a:cxn>
                <a:cxn ang="0">
                  <a:pos x="51" y="78"/>
                </a:cxn>
                <a:cxn ang="0">
                  <a:pos x="61" y="76"/>
                </a:cxn>
                <a:cxn ang="0">
                  <a:pos x="61" y="87"/>
                </a:cxn>
                <a:cxn ang="0">
                  <a:pos x="59" y="87"/>
                </a:cxn>
                <a:cxn ang="0">
                  <a:pos x="53" y="89"/>
                </a:cxn>
                <a:cxn ang="0">
                  <a:pos x="44" y="89"/>
                </a:cxn>
                <a:cxn ang="0">
                  <a:pos x="34" y="89"/>
                </a:cxn>
                <a:cxn ang="0">
                  <a:pos x="25" y="85"/>
                </a:cxn>
                <a:cxn ang="0">
                  <a:pos x="15" y="81"/>
                </a:cxn>
                <a:cxn ang="0">
                  <a:pos x="10" y="78"/>
                </a:cxn>
                <a:cxn ang="0">
                  <a:pos x="8" y="72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0" y="49"/>
                </a:cxn>
                <a:cxn ang="0">
                  <a:pos x="0" y="43"/>
                </a:cxn>
                <a:cxn ang="0">
                  <a:pos x="0" y="36"/>
                </a:cxn>
                <a:cxn ang="0">
                  <a:pos x="2" y="30"/>
                </a:cxn>
                <a:cxn ang="0">
                  <a:pos x="8" y="21"/>
                </a:cxn>
                <a:cxn ang="0">
                  <a:pos x="15" y="13"/>
                </a:cxn>
                <a:cxn ang="0">
                  <a:pos x="21" y="5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8" y="7"/>
                </a:cxn>
              </a:cxnLst>
              <a:rect l="0" t="0" r="r" b="b"/>
              <a:pathLst>
                <a:path w="61" h="89">
                  <a:moveTo>
                    <a:pt x="38" y="7"/>
                  </a:moveTo>
                  <a:lnTo>
                    <a:pt x="36" y="7"/>
                  </a:lnTo>
                  <a:lnTo>
                    <a:pt x="32" y="9"/>
                  </a:lnTo>
                  <a:lnTo>
                    <a:pt x="27" y="13"/>
                  </a:lnTo>
                  <a:lnTo>
                    <a:pt x="21" y="19"/>
                  </a:lnTo>
                  <a:lnTo>
                    <a:pt x="15" y="24"/>
                  </a:lnTo>
                  <a:lnTo>
                    <a:pt x="12" y="32"/>
                  </a:lnTo>
                  <a:lnTo>
                    <a:pt x="10" y="41"/>
                  </a:lnTo>
                  <a:lnTo>
                    <a:pt x="12" y="53"/>
                  </a:lnTo>
                  <a:lnTo>
                    <a:pt x="15" y="62"/>
                  </a:lnTo>
                  <a:lnTo>
                    <a:pt x="19" y="68"/>
                  </a:lnTo>
                  <a:lnTo>
                    <a:pt x="23" y="74"/>
                  </a:lnTo>
                  <a:lnTo>
                    <a:pt x="31" y="79"/>
                  </a:lnTo>
                  <a:lnTo>
                    <a:pt x="36" y="79"/>
                  </a:lnTo>
                  <a:lnTo>
                    <a:pt x="44" y="79"/>
                  </a:lnTo>
                  <a:lnTo>
                    <a:pt x="51" y="78"/>
                  </a:lnTo>
                  <a:lnTo>
                    <a:pt x="61" y="76"/>
                  </a:lnTo>
                  <a:lnTo>
                    <a:pt x="61" y="87"/>
                  </a:lnTo>
                  <a:lnTo>
                    <a:pt x="59" y="87"/>
                  </a:lnTo>
                  <a:lnTo>
                    <a:pt x="53" y="89"/>
                  </a:lnTo>
                  <a:lnTo>
                    <a:pt x="44" y="89"/>
                  </a:lnTo>
                  <a:lnTo>
                    <a:pt x="34" y="89"/>
                  </a:lnTo>
                  <a:lnTo>
                    <a:pt x="25" y="85"/>
                  </a:lnTo>
                  <a:lnTo>
                    <a:pt x="15" y="81"/>
                  </a:lnTo>
                  <a:lnTo>
                    <a:pt x="10" y="78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6"/>
                  </a:lnTo>
                  <a:lnTo>
                    <a:pt x="2" y="30"/>
                  </a:lnTo>
                  <a:lnTo>
                    <a:pt x="8" y="21"/>
                  </a:lnTo>
                  <a:lnTo>
                    <a:pt x="15" y="13"/>
                  </a:lnTo>
                  <a:lnTo>
                    <a:pt x="21" y="5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Freeform 976"/>
            <p:cNvSpPr>
              <a:spLocks/>
            </p:cNvSpPr>
            <p:nvPr/>
          </p:nvSpPr>
          <p:spPr bwMode="auto">
            <a:xfrm>
              <a:off x="1858437" y="4603751"/>
              <a:ext cx="74612" cy="46038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4" y="22"/>
                </a:cxn>
                <a:cxn ang="0">
                  <a:pos x="13" y="20"/>
                </a:cxn>
                <a:cxn ang="0">
                  <a:pos x="17" y="17"/>
                </a:cxn>
                <a:cxn ang="0">
                  <a:pos x="25" y="15"/>
                </a:cxn>
                <a:cxn ang="0">
                  <a:pos x="30" y="13"/>
                </a:cxn>
                <a:cxn ang="0">
                  <a:pos x="38" y="11"/>
                </a:cxn>
                <a:cxn ang="0">
                  <a:pos x="46" y="7"/>
                </a:cxn>
                <a:cxn ang="0">
                  <a:pos x="51" y="7"/>
                </a:cxn>
                <a:cxn ang="0">
                  <a:pos x="59" y="3"/>
                </a:cxn>
                <a:cxn ang="0">
                  <a:pos x="65" y="3"/>
                </a:cxn>
                <a:cxn ang="0">
                  <a:pos x="74" y="0"/>
                </a:cxn>
                <a:cxn ang="0">
                  <a:pos x="82" y="1"/>
                </a:cxn>
                <a:cxn ang="0">
                  <a:pos x="86" y="5"/>
                </a:cxn>
                <a:cxn ang="0">
                  <a:pos x="89" y="17"/>
                </a:cxn>
                <a:cxn ang="0">
                  <a:pos x="91" y="26"/>
                </a:cxn>
                <a:cxn ang="0">
                  <a:pos x="93" y="34"/>
                </a:cxn>
                <a:cxn ang="0">
                  <a:pos x="91" y="34"/>
                </a:cxn>
                <a:cxn ang="0">
                  <a:pos x="87" y="36"/>
                </a:cxn>
                <a:cxn ang="0">
                  <a:pos x="82" y="36"/>
                </a:cxn>
                <a:cxn ang="0">
                  <a:pos x="76" y="38"/>
                </a:cxn>
                <a:cxn ang="0">
                  <a:pos x="68" y="39"/>
                </a:cxn>
                <a:cxn ang="0">
                  <a:pos x="61" y="43"/>
                </a:cxn>
                <a:cxn ang="0">
                  <a:pos x="53" y="43"/>
                </a:cxn>
                <a:cxn ang="0">
                  <a:pos x="46" y="47"/>
                </a:cxn>
                <a:cxn ang="0">
                  <a:pos x="36" y="49"/>
                </a:cxn>
                <a:cxn ang="0">
                  <a:pos x="27" y="51"/>
                </a:cxn>
                <a:cxn ang="0">
                  <a:pos x="19" y="53"/>
                </a:cxn>
                <a:cxn ang="0">
                  <a:pos x="13" y="55"/>
                </a:cxn>
                <a:cxn ang="0">
                  <a:pos x="6" y="57"/>
                </a:cxn>
                <a:cxn ang="0">
                  <a:pos x="0" y="58"/>
                </a:cxn>
                <a:cxn ang="0">
                  <a:pos x="0" y="51"/>
                </a:cxn>
                <a:cxn ang="0">
                  <a:pos x="4" y="49"/>
                </a:cxn>
                <a:cxn ang="0">
                  <a:pos x="13" y="47"/>
                </a:cxn>
                <a:cxn ang="0">
                  <a:pos x="17" y="43"/>
                </a:cxn>
                <a:cxn ang="0">
                  <a:pos x="25" y="43"/>
                </a:cxn>
                <a:cxn ang="0">
                  <a:pos x="30" y="41"/>
                </a:cxn>
                <a:cxn ang="0">
                  <a:pos x="40" y="41"/>
                </a:cxn>
                <a:cxn ang="0">
                  <a:pos x="46" y="38"/>
                </a:cxn>
                <a:cxn ang="0">
                  <a:pos x="53" y="38"/>
                </a:cxn>
                <a:cxn ang="0">
                  <a:pos x="59" y="36"/>
                </a:cxn>
                <a:cxn ang="0">
                  <a:pos x="67" y="34"/>
                </a:cxn>
                <a:cxn ang="0">
                  <a:pos x="76" y="30"/>
                </a:cxn>
                <a:cxn ang="0">
                  <a:pos x="80" y="30"/>
                </a:cxn>
                <a:cxn ang="0">
                  <a:pos x="80" y="24"/>
                </a:cxn>
                <a:cxn ang="0">
                  <a:pos x="80" y="19"/>
                </a:cxn>
                <a:cxn ang="0">
                  <a:pos x="76" y="13"/>
                </a:cxn>
                <a:cxn ang="0">
                  <a:pos x="74" y="11"/>
                </a:cxn>
                <a:cxn ang="0">
                  <a:pos x="68" y="11"/>
                </a:cxn>
                <a:cxn ang="0">
                  <a:pos x="61" y="13"/>
                </a:cxn>
                <a:cxn ang="0">
                  <a:pos x="55" y="15"/>
                </a:cxn>
                <a:cxn ang="0">
                  <a:pos x="49" y="17"/>
                </a:cxn>
                <a:cxn ang="0">
                  <a:pos x="44" y="19"/>
                </a:cxn>
                <a:cxn ang="0">
                  <a:pos x="36" y="22"/>
                </a:cxn>
                <a:cxn ang="0">
                  <a:pos x="30" y="22"/>
                </a:cxn>
                <a:cxn ang="0">
                  <a:pos x="23" y="26"/>
                </a:cxn>
                <a:cxn ang="0">
                  <a:pos x="17" y="26"/>
                </a:cxn>
                <a:cxn ang="0">
                  <a:pos x="13" y="28"/>
                </a:cxn>
                <a:cxn ang="0">
                  <a:pos x="6" y="32"/>
                </a:cxn>
                <a:cxn ang="0">
                  <a:pos x="4" y="3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93" h="58">
                  <a:moveTo>
                    <a:pt x="0" y="24"/>
                  </a:moveTo>
                  <a:lnTo>
                    <a:pt x="4" y="22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25" y="15"/>
                  </a:lnTo>
                  <a:lnTo>
                    <a:pt x="30" y="13"/>
                  </a:lnTo>
                  <a:lnTo>
                    <a:pt x="38" y="11"/>
                  </a:lnTo>
                  <a:lnTo>
                    <a:pt x="46" y="7"/>
                  </a:lnTo>
                  <a:lnTo>
                    <a:pt x="51" y="7"/>
                  </a:lnTo>
                  <a:lnTo>
                    <a:pt x="59" y="3"/>
                  </a:lnTo>
                  <a:lnTo>
                    <a:pt x="65" y="3"/>
                  </a:lnTo>
                  <a:lnTo>
                    <a:pt x="74" y="0"/>
                  </a:lnTo>
                  <a:lnTo>
                    <a:pt x="82" y="1"/>
                  </a:lnTo>
                  <a:lnTo>
                    <a:pt x="86" y="5"/>
                  </a:lnTo>
                  <a:lnTo>
                    <a:pt x="89" y="17"/>
                  </a:lnTo>
                  <a:lnTo>
                    <a:pt x="91" y="26"/>
                  </a:lnTo>
                  <a:lnTo>
                    <a:pt x="93" y="34"/>
                  </a:lnTo>
                  <a:lnTo>
                    <a:pt x="91" y="34"/>
                  </a:lnTo>
                  <a:lnTo>
                    <a:pt x="87" y="36"/>
                  </a:lnTo>
                  <a:lnTo>
                    <a:pt x="82" y="36"/>
                  </a:lnTo>
                  <a:lnTo>
                    <a:pt x="76" y="38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3" y="43"/>
                  </a:lnTo>
                  <a:lnTo>
                    <a:pt x="46" y="47"/>
                  </a:lnTo>
                  <a:lnTo>
                    <a:pt x="36" y="49"/>
                  </a:lnTo>
                  <a:lnTo>
                    <a:pt x="27" y="51"/>
                  </a:lnTo>
                  <a:lnTo>
                    <a:pt x="19" y="53"/>
                  </a:lnTo>
                  <a:lnTo>
                    <a:pt x="13" y="55"/>
                  </a:lnTo>
                  <a:lnTo>
                    <a:pt x="6" y="57"/>
                  </a:lnTo>
                  <a:lnTo>
                    <a:pt x="0" y="58"/>
                  </a:lnTo>
                  <a:lnTo>
                    <a:pt x="0" y="51"/>
                  </a:lnTo>
                  <a:lnTo>
                    <a:pt x="4" y="49"/>
                  </a:lnTo>
                  <a:lnTo>
                    <a:pt x="13" y="47"/>
                  </a:lnTo>
                  <a:lnTo>
                    <a:pt x="17" y="43"/>
                  </a:lnTo>
                  <a:lnTo>
                    <a:pt x="25" y="43"/>
                  </a:lnTo>
                  <a:lnTo>
                    <a:pt x="30" y="41"/>
                  </a:lnTo>
                  <a:lnTo>
                    <a:pt x="40" y="41"/>
                  </a:lnTo>
                  <a:lnTo>
                    <a:pt x="46" y="38"/>
                  </a:lnTo>
                  <a:lnTo>
                    <a:pt x="53" y="38"/>
                  </a:lnTo>
                  <a:lnTo>
                    <a:pt x="59" y="36"/>
                  </a:lnTo>
                  <a:lnTo>
                    <a:pt x="67" y="34"/>
                  </a:lnTo>
                  <a:lnTo>
                    <a:pt x="76" y="30"/>
                  </a:lnTo>
                  <a:lnTo>
                    <a:pt x="80" y="30"/>
                  </a:lnTo>
                  <a:lnTo>
                    <a:pt x="80" y="24"/>
                  </a:lnTo>
                  <a:lnTo>
                    <a:pt x="80" y="19"/>
                  </a:lnTo>
                  <a:lnTo>
                    <a:pt x="76" y="13"/>
                  </a:lnTo>
                  <a:lnTo>
                    <a:pt x="74" y="11"/>
                  </a:lnTo>
                  <a:lnTo>
                    <a:pt x="68" y="11"/>
                  </a:lnTo>
                  <a:lnTo>
                    <a:pt x="61" y="13"/>
                  </a:lnTo>
                  <a:lnTo>
                    <a:pt x="55" y="15"/>
                  </a:lnTo>
                  <a:lnTo>
                    <a:pt x="49" y="17"/>
                  </a:lnTo>
                  <a:lnTo>
                    <a:pt x="44" y="19"/>
                  </a:lnTo>
                  <a:lnTo>
                    <a:pt x="36" y="22"/>
                  </a:lnTo>
                  <a:lnTo>
                    <a:pt x="30" y="22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13" y="28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977"/>
            <p:cNvSpPr>
              <a:spLocks/>
            </p:cNvSpPr>
            <p:nvPr/>
          </p:nvSpPr>
          <p:spPr bwMode="auto">
            <a:xfrm>
              <a:off x="1906062" y="4633913"/>
              <a:ext cx="11112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39"/>
                </a:cxn>
                <a:cxn ang="0">
                  <a:pos x="13" y="38"/>
                </a:cxn>
                <a:cxn ang="0">
                  <a:pos x="11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3" h="39">
                  <a:moveTo>
                    <a:pt x="0" y="5"/>
                  </a:moveTo>
                  <a:lnTo>
                    <a:pt x="2" y="39"/>
                  </a:lnTo>
                  <a:lnTo>
                    <a:pt x="13" y="38"/>
                  </a:lnTo>
                  <a:lnTo>
                    <a:pt x="11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978"/>
            <p:cNvSpPr>
              <a:spLocks/>
            </p:cNvSpPr>
            <p:nvPr/>
          </p:nvSpPr>
          <p:spPr bwMode="auto">
            <a:xfrm>
              <a:off x="1839387" y="4579938"/>
              <a:ext cx="14287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14" y="13"/>
                </a:cxn>
                <a:cxn ang="0">
                  <a:pos x="17" y="8"/>
                </a:cxn>
                <a:cxn ang="0">
                  <a:pos x="15" y="2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3">
                  <a:moveTo>
                    <a:pt x="8" y="0"/>
                  </a:moveTo>
                  <a:lnTo>
                    <a:pt x="0" y="6"/>
                  </a:lnTo>
                  <a:lnTo>
                    <a:pt x="4" y="13"/>
                  </a:lnTo>
                  <a:lnTo>
                    <a:pt x="14" y="13"/>
                  </a:lnTo>
                  <a:lnTo>
                    <a:pt x="17" y="8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979"/>
            <p:cNvSpPr>
              <a:spLocks/>
            </p:cNvSpPr>
            <p:nvPr/>
          </p:nvSpPr>
          <p:spPr bwMode="auto">
            <a:xfrm>
              <a:off x="1844150" y="4560888"/>
              <a:ext cx="12700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9" y="12"/>
                </a:cxn>
                <a:cxn ang="0">
                  <a:pos x="15" y="6"/>
                </a:cxn>
                <a:cxn ang="0">
                  <a:pos x="13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5" h="12">
                  <a:moveTo>
                    <a:pt x="6" y="0"/>
                  </a:moveTo>
                  <a:lnTo>
                    <a:pt x="0" y="6"/>
                  </a:lnTo>
                  <a:lnTo>
                    <a:pt x="2" y="12"/>
                  </a:lnTo>
                  <a:lnTo>
                    <a:pt x="9" y="12"/>
                  </a:lnTo>
                  <a:lnTo>
                    <a:pt x="15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980"/>
            <p:cNvSpPr>
              <a:spLocks/>
            </p:cNvSpPr>
            <p:nvPr/>
          </p:nvSpPr>
          <p:spPr bwMode="auto">
            <a:xfrm>
              <a:off x="1847325" y="4538663"/>
              <a:ext cx="11112" cy="111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2" y="13"/>
                </a:cxn>
                <a:cxn ang="0">
                  <a:pos x="9" y="13"/>
                </a:cxn>
                <a:cxn ang="0">
                  <a:pos x="15" y="9"/>
                </a:cxn>
                <a:cxn ang="0">
                  <a:pos x="11" y="4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5" h="13">
                  <a:moveTo>
                    <a:pt x="5" y="0"/>
                  </a:moveTo>
                  <a:lnTo>
                    <a:pt x="0" y="5"/>
                  </a:lnTo>
                  <a:lnTo>
                    <a:pt x="2" y="13"/>
                  </a:lnTo>
                  <a:lnTo>
                    <a:pt x="9" y="13"/>
                  </a:lnTo>
                  <a:lnTo>
                    <a:pt x="15" y="9"/>
                  </a:lnTo>
                  <a:lnTo>
                    <a:pt x="11" y="4"/>
                  </a:lnTo>
                  <a:lnTo>
                    <a:pt x="9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981"/>
            <p:cNvSpPr>
              <a:spLocks/>
            </p:cNvSpPr>
            <p:nvPr/>
          </p:nvSpPr>
          <p:spPr bwMode="auto">
            <a:xfrm>
              <a:off x="1855262" y="4594226"/>
              <a:ext cx="11112" cy="111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3"/>
                </a:cxn>
                <a:cxn ang="0">
                  <a:pos x="10" y="13"/>
                </a:cxn>
                <a:cxn ang="0">
                  <a:pos x="16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6" h="13">
                  <a:moveTo>
                    <a:pt x="6" y="0"/>
                  </a:moveTo>
                  <a:lnTo>
                    <a:pt x="0" y="6"/>
                  </a:lnTo>
                  <a:lnTo>
                    <a:pt x="2" y="13"/>
                  </a:lnTo>
                  <a:lnTo>
                    <a:pt x="10" y="13"/>
                  </a:lnTo>
                  <a:lnTo>
                    <a:pt x="16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982"/>
            <p:cNvSpPr>
              <a:spLocks/>
            </p:cNvSpPr>
            <p:nvPr/>
          </p:nvSpPr>
          <p:spPr bwMode="auto">
            <a:xfrm>
              <a:off x="1856850" y="4573588"/>
              <a:ext cx="12700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2" y="14"/>
                </a:cxn>
                <a:cxn ang="0">
                  <a:pos x="17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4">
                  <a:moveTo>
                    <a:pt x="8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2" y="14"/>
                  </a:lnTo>
                  <a:lnTo>
                    <a:pt x="17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2" name="Freeform 984"/>
            <p:cNvSpPr>
              <a:spLocks/>
            </p:cNvSpPr>
            <p:nvPr/>
          </p:nvSpPr>
          <p:spPr bwMode="auto">
            <a:xfrm>
              <a:off x="1860025" y="4552950"/>
              <a:ext cx="11112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"/>
                </a:cxn>
                <a:cxn ang="0">
                  <a:pos x="4" y="9"/>
                </a:cxn>
                <a:cxn ang="0">
                  <a:pos x="11" y="11"/>
                </a:cxn>
                <a:cxn ang="0">
                  <a:pos x="13" y="5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3" y="5"/>
                  </a:lnTo>
                  <a:lnTo>
                    <a:pt x="11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3" name="Freeform 985"/>
            <p:cNvSpPr>
              <a:spLocks/>
            </p:cNvSpPr>
            <p:nvPr/>
          </p:nvSpPr>
          <p:spPr bwMode="auto">
            <a:xfrm>
              <a:off x="1863200" y="4530725"/>
              <a:ext cx="12700" cy="111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1" y="14"/>
                </a:cxn>
                <a:cxn ang="0">
                  <a:pos x="15" y="8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1" y="14"/>
                  </a:lnTo>
                  <a:lnTo>
                    <a:pt x="15" y="8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4" name="Freeform 986"/>
            <p:cNvSpPr>
              <a:spLocks/>
            </p:cNvSpPr>
            <p:nvPr/>
          </p:nvSpPr>
          <p:spPr bwMode="auto">
            <a:xfrm>
              <a:off x="1888600" y="4738688"/>
              <a:ext cx="31750" cy="5032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633"/>
                </a:cxn>
                <a:cxn ang="0">
                  <a:pos x="40" y="633"/>
                </a:cxn>
                <a:cxn ang="0">
                  <a:pos x="19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633">
                  <a:moveTo>
                    <a:pt x="0" y="0"/>
                  </a:moveTo>
                  <a:lnTo>
                    <a:pt x="23" y="633"/>
                  </a:lnTo>
                  <a:lnTo>
                    <a:pt x="40" y="633"/>
                  </a:lnTo>
                  <a:lnTo>
                    <a:pt x="19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5" name="Freeform 987"/>
            <p:cNvSpPr>
              <a:spLocks/>
            </p:cNvSpPr>
            <p:nvPr/>
          </p:nvSpPr>
          <p:spPr bwMode="auto">
            <a:xfrm>
              <a:off x="1906063" y="5270500"/>
              <a:ext cx="38100" cy="8858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4" y="1115"/>
                </a:cxn>
                <a:cxn ang="0">
                  <a:pos x="47" y="1116"/>
                </a:cxn>
                <a:cxn ang="0">
                  <a:pos x="19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47" h="1116">
                  <a:moveTo>
                    <a:pt x="0" y="10"/>
                  </a:moveTo>
                  <a:lnTo>
                    <a:pt x="34" y="1115"/>
                  </a:lnTo>
                  <a:lnTo>
                    <a:pt x="47" y="1116"/>
                  </a:lnTo>
                  <a:lnTo>
                    <a:pt x="19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6" name="Freeform 988"/>
            <p:cNvSpPr>
              <a:spLocks/>
            </p:cNvSpPr>
            <p:nvPr/>
          </p:nvSpPr>
          <p:spPr bwMode="auto">
            <a:xfrm>
              <a:off x="1469500" y="5629275"/>
              <a:ext cx="266700" cy="561975"/>
            </a:xfrm>
            <a:custGeom>
              <a:avLst/>
              <a:gdLst/>
              <a:ahLst/>
              <a:cxnLst>
                <a:cxn ang="0">
                  <a:pos x="23" y="28"/>
                </a:cxn>
                <a:cxn ang="0">
                  <a:pos x="54" y="104"/>
                </a:cxn>
                <a:cxn ang="0">
                  <a:pos x="88" y="201"/>
                </a:cxn>
                <a:cxn ang="0">
                  <a:pos x="114" y="289"/>
                </a:cxn>
                <a:cxn ang="0">
                  <a:pos x="130" y="355"/>
                </a:cxn>
                <a:cxn ang="0">
                  <a:pos x="147" y="430"/>
                </a:cxn>
                <a:cxn ang="0">
                  <a:pos x="164" y="496"/>
                </a:cxn>
                <a:cxn ang="0">
                  <a:pos x="173" y="532"/>
                </a:cxn>
                <a:cxn ang="0">
                  <a:pos x="183" y="551"/>
                </a:cxn>
                <a:cxn ang="0">
                  <a:pos x="215" y="587"/>
                </a:cxn>
                <a:cxn ang="0">
                  <a:pos x="253" y="597"/>
                </a:cxn>
                <a:cxn ang="0">
                  <a:pos x="274" y="589"/>
                </a:cxn>
                <a:cxn ang="0">
                  <a:pos x="255" y="561"/>
                </a:cxn>
                <a:cxn ang="0">
                  <a:pos x="229" y="515"/>
                </a:cxn>
                <a:cxn ang="0">
                  <a:pos x="202" y="469"/>
                </a:cxn>
                <a:cxn ang="0">
                  <a:pos x="192" y="447"/>
                </a:cxn>
                <a:cxn ang="0">
                  <a:pos x="185" y="403"/>
                </a:cxn>
                <a:cxn ang="0">
                  <a:pos x="175" y="333"/>
                </a:cxn>
                <a:cxn ang="0">
                  <a:pos x="166" y="262"/>
                </a:cxn>
                <a:cxn ang="0">
                  <a:pos x="164" y="218"/>
                </a:cxn>
                <a:cxn ang="0">
                  <a:pos x="160" y="161"/>
                </a:cxn>
                <a:cxn ang="0">
                  <a:pos x="156" y="93"/>
                </a:cxn>
                <a:cxn ang="0">
                  <a:pos x="153" y="38"/>
                </a:cxn>
                <a:cxn ang="0">
                  <a:pos x="173" y="0"/>
                </a:cxn>
                <a:cxn ang="0">
                  <a:pos x="173" y="53"/>
                </a:cxn>
                <a:cxn ang="0">
                  <a:pos x="177" y="182"/>
                </a:cxn>
                <a:cxn ang="0">
                  <a:pos x="189" y="331"/>
                </a:cxn>
                <a:cxn ang="0">
                  <a:pos x="210" y="445"/>
                </a:cxn>
                <a:cxn ang="0">
                  <a:pos x="225" y="477"/>
                </a:cxn>
                <a:cxn ang="0">
                  <a:pos x="253" y="530"/>
                </a:cxn>
                <a:cxn ang="0">
                  <a:pos x="276" y="576"/>
                </a:cxn>
                <a:cxn ang="0">
                  <a:pos x="289" y="597"/>
                </a:cxn>
                <a:cxn ang="0">
                  <a:pos x="305" y="625"/>
                </a:cxn>
                <a:cxn ang="0">
                  <a:pos x="322" y="665"/>
                </a:cxn>
                <a:cxn ang="0">
                  <a:pos x="335" y="696"/>
                </a:cxn>
                <a:cxn ang="0">
                  <a:pos x="324" y="707"/>
                </a:cxn>
                <a:cxn ang="0">
                  <a:pos x="289" y="705"/>
                </a:cxn>
                <a:cxn ang="0">
                  <a:pos x="263" y="700"/>
                </a:cxn>
                <a:cxn ang="0">
                  <a:pos x="248" y="677"/>
                </a:cxn>
                <a:cxn ang="0">
                  <a:pos x="229" y="642"/>
                </a:cxn>
                <a:cxn ang="0">
                  <a:pos x="208" y="606"/>
                </a:cxn>
                <a:cxn ang="0">
                  <a:pos x="198" y="587"/>
                </a:cxn>
                <a:cxn ang="0">
                  <a:pos x="185" y="582"/>
                </a:cxn>
                <a:cxn ang="0">
                  <a:pos x="185" y="618"/>
                </a:cxn>
                <a:cxn ang="0">
                  <a:pos x="187" y="656"/>
                </a:cxn>
                <a:cxn ang="0">
                  <a:pos x="185" y="679"/>
                </a:cxn>
                <a:cxn ang="0">
                  <a:pos x="164" y="662"/>
                </a:cxn>
                <a:cxn ang="0">
                  <a:pos x="162" y="637"/>
                </a:cxn>
                <a:cxn ang="0">
                  <a:pos x="166" y="606"/>
                </a:cxn>
                <a:cxn ang="0">
                  <a:pos x="168" y="574"/>
                </a:cxn>
                <a:cxn ang="0">
                  <a:pos x="170" y="553"/>
                </a:cxn>
                <a:cxn ang="0">
                  <a:pos x="160" y="523"/>
                </a:cxn>
                <a:cxn ang="0">
                  <a:pos x="151" y="502"/>
                </a:cxn>
                <a:cxn ang="0">
                  <a:pos x="135" y="428"/>
                </a:cxn>
                <a:cxn ang="0">
                  <a:pos x="111" y="323"/>
                </a:cxn>
                <a:cxn ang="0">
                  <a:pos x="84" y="228"/>
                </a:cxn>
                <a:cxn ang="0">
                  <a:pos x="63" y="171"/>
                </a:cxn>
                <a:cxn ang="0">
                  <a:pos x="38" y="112"/>
                </a:cxn>
                <a:cxn ang="0">
                  <a:pos x="16" y="57"/>
                </a:cxn>
                <a:cxn ang="0">
                  <a:pos x="2" y="21"/>
                </a:cxn>
              </a:cxnLst>
              <a:rect l="0" t="0" r="r" b="b"/>
              <a:pathLst>
                <a:path w="337" h="707">
                  <a:moveTo>
                    <a:pt x="18" y="11"/>
                  </a:moveTo>
                  <a:lnTo>
                    <a:pt x="18" y="11"/>
                  </a:lnTo>
                  <a:lnTo>
                    <a:pt x="19" y="19"/>
                  </a:lnTo>
                  <a:lnTo>
                    <a:pt x="23" y="28"/>
                  </a:lnTo>
                  <a:lnTo>
                    <a:pt x="31" y="43"/>
                  </a:lnTo>
                  <a:lnTo>
                    <a:pt x="37" y="61"/>
                  </a:lnTo>
                  <a:lnTo>
                    <a:pt x="44" y="81"/>
                  </a:lnTo>
                  <a:lnTo>
                    <a:pt x="54" y="104"/>
                  </a:lnTo>
                  <a:lnTo>
                    <a:pt x="63" y="129"/>
                  </a:lnTo>
                  <a:lnTo>
                    <a:pt x="73" y="152"/>
                  </a:lnTo>
                  <a:lnTo>
                    <a:pt x="80" y="177"/>
                  </a:lnTo>
                  <a:lnTo>
                    <a:pt x="88" y="201"/>
                  </a:lnTo>
                  <a:lnTo>
                    <a:pt x="97" y="226"/>
                  </a:lnTo>
                  <a:lnTo>
                    <a:pt x="103" y="249"/>
                  </a:lnTo>
                  <a:lnTo>
                    <a:pt x="111" y="270"/>
                  </a:lnTo>
                  <a:lnTo>
                    <a:pt x="114" y="289"/>
                  </a:lnTo>
                  <a:lnTo>
                    <a:pt x="120" y="306"/>
                  </a:lnTo>
                  <a:lnTo>
                    <a:pt x="122" y="321"/>
                  </a:lnTo>
                  <a:lnTo>
                    <a:pt x="126" y="336"/>
                  </a:lnTo>
                  <a:lnTo>
                    <a:pt x="130" y="355"/>
                  </a:lnTo>
                  <a:lnTo>
                    <a:pt x="133" y="372"/>
                  </a:lnTo>
                  <a:lnTo>
                    <a:pt x="137" y="391"/>
                  </a:lnTo>
                  <a:lnTo>
                    <a:pt x="143" y="410"/>
                  </a:lnTo>
                  <a:lnTo>
                    <a:pt x="147" y="430"/>
                  </a:lnTo>
                  <a:lnTo>
                    <a:pt x="153" y="449"/>
                  </a:lnTo>
                  <a:lnTo>
                    <a:pt x="156" y="466"/>
                  </a:lnTo>
                  <a:lnTo>
                    <a:pt x="160" y="481"/>
                  </a:lnTo>
                  <a:lnTo>
                    <a:pt x="164" y="496"/>
                  </a:lnTo>
                  <a:lnTo>
                    <a:pt x="168" y="509"/>
                  </a:lnTo>
                  <a:lnTo>
                    <a:pt x="170" y="519"/>
                  </a:lnTo>
                  <a:lnTo>
                    <a:pt x="173" y="526"/>
                  </a:lnTo>
                  <a:lnTo>
                    <a:pt x="173" y="532"/>
                  </a:lnTo>
                  <a:lnTo>
                    <a:pt x="175" y="536"/>
                  </a:lnTo>
                  <a:lnTo>
                    <a:pt x="175" y="536"/>
                  </a:lnTo>
                  <a:lnTo>
                    <a:pt x="179" y="542"/>
                  </a:lnTo>
                  <a:lnTo>
                    <a:pt x="183" y="551"/>
                  </a:lnTo>
                  <a:lnTo>
                    <a:pt x="191" y="561"/>
                  </a:lnTo>
                  <a:lnTo>
                    <a:pt x="198" y="570"/>
                  </a:lnTo>
                  <a:lnTo>
                    <a:pt x="206" y="582"/>
                  </a:lnTo>
                  <a:lnTo>
                    <a:pt x="215" y="587"/>
                  </a:lnTo>
                  <a:lnTo>
                    <a:pt x="227" y="595"/>
                  </a:lnTo>
                  <a:lnTo>
                    <a:pt x="236" y="595"/>
                  </a:lnTo>
                  <a:lnTo>
                    <a:pt x="246" y="597"/>
                  </a:lnTo>
                  <a:lnTo>
                    <a:pt x="253" y="597"/>
                  </a:lnTo>
                  <a:lnTo>
                    <a:pt x="261" y="597"/>
                  </a:lnTo>
                  <a:lnTo>
                    <a:pt x="270" y="593"/>
                  </a:lnTo>
                  <a:lnTo>
                    <a:pt x="276" y="591"/>
                  </a:lnTo>
                  <a:lnTo>
                    <a:pt x="274" y="589"/>
                  </a:lnTo>
                  <a:lnTo>
                    <a:pt x="270" y="585"/>
                  </a:lnTo>
                  <a:lnTo>
                    <a:pt x="267" y="580"/>
                  </a:lnTo>
                  <a:lnTo>
                    <a:pt x="263" y="572"/>
                  </a:lnTo>
                  <a:lnTo>
                    <a:pt x="255" y="561"/>
                  </a:lnTo>
                  <a:lnTo>
                    <a:pt x="249" y="551"/>
                  </a:lnTo>
                  <a:lnTo>
                    <a:pt x="244" y="540"/>
                  </a:lnTo>
                  <a:lnTo>
                    <a:pt x="236" y="526"/>
                  </a:lnTo>
                  <a:lnTo>
                    <a:pt x="229" y="515"/>
                  </a:lnTo>
                  <a:lnTo>
                    <a:pt x="221" y="502"/>
                  </a:lnTo>
                  <a:lnTo>
                    <a:pt x="213" y="490"/>
                  </a:lnTo>
                  <a:lnTo>
                    <a:pt x="208" y="479"/>
                  </a:lnTo>
                  <a:lnTo>
                    <a:pt x="202" y="469"/>
                  </a:lnTo>
                  <a:lnTo>
                    <a:pt x="198" y="462"/>
                  </a:lnTo>
                  <a:lnTo>
                    <a:pt x="194" y="456"/>
                  </a:lnTo>
                  <a:lnTo>
                    <a:pt x="194" y="452"/>
                  </a:lnTo>
                  <a:lnTo>
                    <a:pt x="192" y="447"/>
                  </a:lnTo>
                  <a:lnTo>
                    <a:pt x="191" y="441"/>
                  </a:lnTo>
                  <a:lnTo>
                    <a:pt x="189" y="430"/>
                  </a:lnTo>
                  <a:lnTo>
                    <a:pt x="189" y="418"/>
                  </a:lnTo>
                  <a:lnTo>
                    <a:pt x="185" y="403"/>
                  </a:lnTo>
                  <a:lnTo>
                    <a:pt x="183" y="386"/>
                  </a:lnTo>
                  <a:lnTo>
                    <a:pt x="181" y="369"/>
                  </a:lnTo>
                  <a:lnTo>
                    <a:pt x="179" y="352"/>
                  </a:lnTo>
                  <a:lnTo>
                    <a:pt x="175" y="333"/>
                  </a:lnTo>
                  <a:lnTo>
                    <a:pt x="173" y="313"/>
                  </a:lnTo>
                  <a:lnTo>
                    <a:pt x="170" y="296"/>
                  </a:lnTo>
                  <a:lnTo>
                    <a:pt x="168" y="279"/>
                  </a:lnTo>
                  <a:lnTo>
                    <a:pt x="166" y="262"/>
                  </a:lnTo>
                  <a:lnTo>
                    <a:pt x="164" y="249"/>
                  </a:lnTo>
                  <a:lnTo>
                    <a:pt x="164" y="237"/>
                  </a:lnTo>
                  <a:lnTo>
                    <a:pt x="164" y="228"/>
                  </a:lnTo>
                  <a:lnTo>
                    <a:pt x="164" y="218"/>
                  </a:lnTo>
                  <a:lnTo>
                    <a:pt x="162" y="207"/>
                  </a:lnTo>
                  <a:lnTo>
                    <a:pt x="160" y="192"/>
                  </a:lnTo>
                  <a:lnTo>
                    <a:pt x="160" y="178"/>
                  </a:lnTo>
                  <a:lnTo>
                    <a:pt x="160" y="161"/>
                  </a:lnTo>
                  <a:lnTo>
                    <a:pt x="158" y="144"/>
                  </a:lnTo>
                  <a:lnTo>
                    <a:pt x="158" y="127"/>
                  </a:lnTo>
                  <a:lnTo>
                    <a:pt x="158" y="112"/>
                  </a:lnTo>
                  <a:lnTo>
                    <a:pt x="156" y="93"/>
                  </a:lnTo>
                  <a:lnTo>
                    <a:pt x="154" y="78"/>
                  </a:lnTo>
                  <a:lnTo>
                    <a:pt x="154" y="62"/>
                  </a:lnTo>
                  <a:lnTo>
                    <a:pt x="154" y="51"/>
                  </a:lnTo>
                  <a:lnTo>
                    <a:pt x="153" y="38"/>
                  </a:lnTo>
                  <a:lnTo>
                    <a:pt x="153" y="32"/>
                  </a:lnTo>
                  <a:lnTo>
                    <a:pt x="153" y="26"/>
                  </a:lnTo>
                  <a:lnTo>
                    <a:pt x="153" y="26"/>
                  </a:lnTo>
                  <a:lnTo>
                    <a:pt x="173" y="0"/>
                  </a:lnTo>
                  <a:lnTo>
                    <a:pt x="173" y="4"/>
                  </a:lnTo>
                  <a:lnTo>
                    <a:pt x="173" y="13"/>
                  </a:lnTo>
                  <a:lnTo>
                    <a:pt x="173" y="30"/>
                  </a:lnTo>
                  <a:lnTo>
                    <a:pt x="173" y="53"/>
                  </a:lnTo>
                  <a:lnTo>
                    <a:pt x="173" y="81"/>
                  </a:lnTo>
                  <a:lnTo>
                    <a:pt x="173" y="112"/>
                  </a:lnTo>
                  <a:lnTo>
                    <a:pt x="175" y="146"/>
                  </a:lnTo>
                  <a:lnTo>
                    <a:pt x="177" y="182"/>
                  </a:lnTo>
                  <a:lnTo>
                    <a:pt x="179" y="220"/>
                  </a:lnTo>
                  <a:lnTo>
                    <a:pt x="181" y="256"/>
                  </a:lnTo>
                  <a:lnTo>
                    <a:pt x="185" y="294"/>
                  </a:lnTo>
                  <a:lnTo>
                    <a:pt x="189" y="331"/>
                  </a:lnTo>
                  <a:lnTo>
                    <a:pt x="191" y="365"/>
                  </a:lnTo>
                  <a:lnTo>
                    <a:pt x="198" y="395"/>
                  </a:lnTo>
                  <a:lnTo>
                    <a:pt x="204" y="422"/>
                  </a:lnTo>
                  <a:lnTo>
                    <a:pt x="210" y="445"/>
                  </a:lnTo>
                  <a:lnTo>
                    <a:pt x="213" y="450"/>
                  </a:lnTo>
                  <a:lnTo>
                    <a:pt x="215" y="456"/>
                  </a:lnTo>
                  <a:lnTo>
                    <a:pt x="221" y="466"/>
                  </a:lnTo>
                  <a:lnTo>
                    <a:pt x="225" y="477"/>
                  </a:lnTo>
                  <a:lnTo>
                    <a:pt x="232" y="490"/>
                  </a:lnTo>
                  <a:lnTo>
                    <a:pt x="240" y="502"/>
                  </a:lnTo>
                  <a:lnTo>
                    <a:pt x="246" y="517"/>
                  </a:lnTo>
                  <a:lnTo>
                    <a:pt x="253" y="530"/>
                  </a:lnTo>
                  <a:lnTo>
                    <a:pt x="259" y="542"/>
                  </a:lnTo>
                  <a:lnTo>
                    <a:pt x="265" y="555"/>
                  </a:lnTo>
                  <a:lnTo>
                    <a:pt x="270" y="566"/>
                  </a:lnTo>
                  <a:lnTo>
                    <a:pt x="276" y="576"/>
                  </a:lnTo>
                  <a:lnTo>
                    <a:pt x="280" y="584"/>
                  </a:lnTo>
                  <a:lnTo>
                    <a:pt x="284" y="587"/>
                  </a:lnTo>
                  <a:lnTo>
                    <a:pt x="286" y="591"/>
                  </a:lnTo>
                  <a:lnTo>
                    <a:pt x="289" y="597"/>
                  </a:lnTo>
                  <a:lnTo>
                    <a:pt x="291" y="601"/>
                  </a:lnTo>
                  <a:lnTo>
                    <a:pt x="295" y="608"/>
                  </a:lnTo>
                  <a:lnTo>
                    <a:pt x="299" y="616"/>
                  </a:lnTo>
                  <a:lnTo>
                    <a:pt x="305" y="625"/>
                  </a:lnTo>
                  <a:lnTo>
                    <a:pt x="308" y="635"/>
                  </a:lnTo>
                  <a:lnTo>
                    <a:pt x="314" y="646"/>
                  </a:lnTo>
                  <a:lnTo>
                    <a:pt x="318" y="656"/>
                  </a:lnTo>
                  <a:lnTo>
                    <a:pt x="322" y="665"/>
                  </a:lnTo>
                  <a:lnTo>
                    <a:pt x="326" y="675"/>
                  </a:lnTo>
                  <a:lnTo>
                    <a:pt x="331" y="682"/>
                  </a:lnTo>
                  <a:lnTo>
                    <a:pt x="333" y="690"/>
                  </a:lnTo>
                  <a:lnTo>
                    <a:pt x="335" y="696"/>
                  </a:lnTo>
                  <a:lnTo>
                    <a:pt x="335" y="701"/>
                  </a:lnTo>
                  <a:lnTo>
                    <a:pt x="337" y="705"/>
                  </a:lnTo>
                  <a:lnTo>
                    <a:pt x="331" y="705"/>
                  </a:lnTo>
                  <a:lnTo>
                    <a:pt x="324" y="707"/>
                  </a:lnTo>
                  <a:lnTo>
                    <a:pt x="312" y="707"/>
                  </a:lnTo>
                  <a:lnTo>
                    <a:pt x="301" y="707"/>
                  </a:lnTo>
                  <a:lnTo>
                    <a:pt x="295" y="705"/>
                  </a:lnTo>
                  <a:lnTo>
                    <a:pt x="289" y="705"/>
                  </a:lnTo>
                  <a:lnTo>
                    <a:pt x="282" y="703"/>
                  </a:lnTo>
                  <a:lnTo>
                    <a:pt x="276" y="703"/>
                  </a:lnTo>
                  <a:lnTo>
                    <a:pt x="269" y="701"/>
                  </a:lnTo>
                  <a:lnTo>
                    <a:pt x="263" y="700"/>
                  </a:lnTo>
                  <a:lnTo>
                    <a:pt x="259" y="696"/>
                  </a:lnTo>
                  <a:lnTo>
                    <a:pt x="255" y="690"/>
                  </a:lnTo>
                  <a:lnTo>
                    <a:pt x="251" y="682"/>
                  </a:lnTo>
                  <a:lnTo>
                    <a:pt x="248" y="677"/>
                  </a:lnTo>
                  <a:lnTo>
                    <a:pt x="242" y="669"/>
                  </a:lnTo>
                  <a:lnTo>
                    <a:pt x="236" y="662"/>
                  </a:lnTo>
                  <a:lnTo>
                    <a:pt x="232" y="652"/>
                  </a:lnTo>
                  <a:lnTo>
                    <a:pt x="229" y="642"/>
                  </a:lnTo>
                  <a:lnTo>
                    <a:pt x="221" y="631"/>
                  </a:lnTo>
                  <a:lnTo>
                    <a:pt x="217" y="622"/>
                  </a:lnTo>
                  <a:lnTo>
                    <a:pt x="211" y="612"/>
                  </a:lnTo>
                  <a:lnTo>
                    <a:pt x="208" y="606"/>
                  </a:lnTo>
                  <a:lnTo>
                    <a:pt x="204" y="599"/>
                  </a:lnTo>
                  <a:lnTo>
                    <a:pt x="200" y="593"/>
                  </a:lnTo>
                  <a:lnTo>
                    <a:pt x="198" y="589"/>
                  </a:lnTo>
                  <a:lnTo>
                    <a:pt x="198" y="587"/>
                  </a:lnTo>
                  <a:lnTo>
                    <a:pt x="189" y="578"/>
                  </a:lnTo>
                  <a:lnTo>
                    <a:pt x="185" y="574"/>
                  </a:lnTo>
                  <a:lnTo>
                    <a:pt x="185" y="578"/>
                  </a:lnTo>
                  <a:lnTo>
                    <a:pt x="185" y="582"/>
                  </a:lnTo>
                  <a:lnTo>
                    <a:pt x="185" y="591"/>
                  </a:lnTo>
                  <a:lnTo>
                    <a:pt x="185" y="597"/>
                  </a:lnTo>
                  <a:lnTo>
                    <a:pt x="185" y="606"/>
                  </a:lnTo>
                  <a:lnTo>
                    <a:pt x="185" y="618"/>
                  </a:lnTo>
                  <a:lnTo>
                    <a:pt x="187" y="627"/>
                  </a:lnTo>
                  <a:lnTo>
                    <a:pt x="187" y="637"/>
                  </a:lnTo>
                  <a:lnTo>
                    <a:pt x="187" y="648"/>
                  </a:lnTo>
                  <a:lnTo>
                    <a:pt x="187" y="656"/>
                  </a:lnTo>
                  <a:lnTo>
                    <a:pt x="187" y="665"/>
                  </a:lnTo>
                  <a:lnTo>
                    <a:pt x="185" y="671"/>
                  </a:lnTo>
                  <a:lnTo>
                    <a:pt x="185" y="677"/>
                  </a:lnTo>
                  <a:lnTo>
                    <a:pt x="185" y="679"/>
                  </a:lnTo>
                  <a:lnTo>
                    <a:pt x="185" y="681"/>
                  </a:lnTo>
                  <a:lnTo>
                    <a:pt x="177" y="675"/>
                  </a:lnTo>
                  <a:lnTo>
                    <a:pt x="170" y="669"/>
                  </a:lnTo>
                  <a:lnTo>
                    <a:pt x="164" y="662"/>
                  </a:lnTo>
                  <a:lnTo>
                    <a:pt x="162" y="652"/>
                  </a:lnTo>
                  <a:lnTo>
                    <a:pt x="162" y="648"/>
                  </a:lnTo>
                  <a:lnTo>
                    <a:pt x="162" y="644"/>
                  </a:lnTo>
                  <a:lnTo>
                    <a:pt x="162" y="637"/>
                  </a:lnTo>
                  <a:lnTo>
                    <a:pt x="164" y="631"/>
                  </a:lnTo>
                  <a:lnTo>
                    <a:pt x="164" y="622"/>
                  </a:lnTo>
                  <a:lnTo>
                    <a:pt x="164" y="614"/>
                  </a:lnTo>
                  <a:lnTo>
                    <a:pt x="166" y="606"/>
                  </a:lnTo>
                  <a:lnTo>
                    <a:pt x="166" y="599"/>
                  </a:lnTo>
                  <a:lnTo>
                    <a:pt x="166" y="589"/>
                  </a:lnTo>
                  <a:lnTo>
                    <a:pt x="168" y="582"/>
                  </a:lnTo>
                  <a:lnTo>
                    <a:pt x="168" y="574"/>
                  </a:lnTo>
                  <a:lnTo>
                    <a:pt x="170" y="568"/>
                  </a:lnTo>
                  <a:lnTo>
                    <a:pt x="170" y="557"/>
                  </a:lnTo>
                  <a:lnTo>
                    <a:pt x="172" y="555"/>
                  </a:lnTo>
                  <a:lnTo>
                    <a:pt x="170" y="553"/>
                  </a:lnTo>
                  <a:lnTo>
                    <a:pt x="164" y="549"/>
                  </a:lnTo>
                  <a:lnTo>
                    <a:pt x="160" y="540"/>
                  </a:lnTo>
                  <a:lnTo>
                    <a:pt x="160" y="532"/>
                  </a:lnTo>
                  <a:lnTo>
                    <a:pt x="160" y="523"/>
                  </a:lnTo>
                  <a:lnTo>
                    <a:pt x="158" y="517"/>
                  </a:lnTo>
                  <a:lnTo>
                    <a:pt x="154" y="513"/>
                  </a:lnTo>
                  <a:lnTo>
                    <a:pt x="154" y="509"/>
                  </a:lnTo>
                  <a:lnTo>
                    <a:pt x="151" y="502"/>
                  </a:lnTo>
                  <a:lnTo>
                    <a:pt x="149" y="488"/>
                  </a:lnTo>
                  <a:lnTo>
                    <a:pt x="145" y="471"/>
                  </a:lnTo>
                  <a:lnTo>
                    <a:pt x="139" y="450"/>
                  </a:lnTo>
                  <a:lnTo>
                    <a:pt x="135" y="428"/>
                  </a:lnTo>
                  <a:lnTo>
                    <a:pt x="130" y="403"/>
                  </a:lnTo>
                  <a:lnTo>
                    <a:pt x="124" y="378"/>
                  </a:lnTo>
                  <a:lnTo>
                    <a:pt x="118" y="350"/>
                  </a:lnTo>
                  <a:lnTo>
                    <a:pt x="111" y="323"/>
                  </a:lnTo>
                  <a:lnTo>
                    <a:pt x="103" y="296"/>
                  </a:lnTo>
                  <a:lnTo>
                    <a:pt x="97" y="272"/>
                  </a:lnTo>
                  <a:lnTo>
                    <a:pt x="90" y="247"/>
                  </a:lnTo>
                  <a:lnTo>
                    <a:pt x="84" y="228"/>
                  </a:lnTo>
                  <a:lnTo>
                    <a:pt x="78" y="211"/>
                  </a:lnTo>
                  <a:lnTo>
                    <a:pt x="75" y="197"/>
                  </a:lnTo>
                  <a:lnTo>
                    <a:pt x="69" y="184"/>
                  </a:lnTo>
                  <a:lnTo>
                    <a:pt x="63" y="171"/>
                  </a:lnTo>
                  <a:lnTo>
                    <a:pt x="56" y="158"/>
                  </a:lnTo>
                  <a:lnTo>
                    <a:pt x="50" y="142"/>
                  </a:lnTo>
                  <a:lnTo>
                    <a:pt x="44" y="127"/>
                  </a:lnTo>
                  <a:lnTo>
                    <a:pt x="38" y="112"/>
                  </a:lnTo>
                  <a:lnTo>
                    <a:pt x="33" y="97"/>
                  </a:lnTo>
                  <a:lnTo>
                    <a:pt x="27" y="83"/>
                  </a:lnTo>
                  <a:lnTo>
                    <a:pt x="19" y="68"/>
                  </a:lnTo>
                  <a:lnTo>
                    <a:pt x="16" y="57"/>
                  </a:lnTo>
                  <a:lnTo>
                    <a:pt x="12" y="43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7" name="Freeform 989"/>
            <p:cNvSpPr>
              <a:spLocks/>
            </p:cNvSpPr>
            <p:nvPr/>
          </p:nvSpPr>
          <p:spPr bwMode="auto">
            <a:xfrm>
              <a:off x="1404413" y="5645150"/>
              <a:ext cx="141287" cy="501650"/>
            </a:xfrm>
            <a:custGeom>
              <a:avLst/>
              <a:gdLst/>
              <a:ahLst/>
              <a:cxnLst>
                <a:cxn ang="0">
                  <a:pos x="146" y="186"/>
                </a:cxn>
                <a:cxn ang="0">
                  <a:pos x="131" y="247"/>
                </a:cxn>
                <a:cxn ang="0">
                  <a:pos x="110" y="319"/>
                </a:cxn>
                <a:cxn ang="0">
                  <a:pos x="99" y="372"/>
                </a:cxn>
                <a:cxn ang="0">
                  <a:pos x="100" y="399"/>
                </a:cxn>
                <a:cxn ang="0">
                  <a:pos x="108" y="439"/>
                </a:cxn>
                <a:cxn ang="0">
                  <a:pos x="118" y="481"/>
                </a:cxn>
                <a:cxn ang="0">
                  <a:pos x="123" y="504"/>
                </a:cxn>
                <a:cxn ang="0">
                  <a:pos x="104" y="496"/>
                </a:cxn>
                <a:cxn ang="0">
                  <a:pos x="62" y="469"/>
                </a:cxn>
                <a:cxn ang="0">
                  <a:pos x="55" y="437"/>
                </a:cxn>
                <a:cxn ang="0">
                  <a:pos x="60" y="409"/>
                </a:cxn>
                <a:cxn ang="0">
                  <a:pos x="66" y="388"/>
                </a:cxn>
                <a:cxn ang="0">
                  <a:pos x="68" y="348"/>
                </a:cxn>
                <a:cxn ang="0">
                  <a:pos x="70" y="296"/>
                </a:cxn>
                <a:cxn ang="0">
                  <a:pos x="74" y="190"/>
                </a:cxn>
                <a:cxn ang="0">
                  <a:pos x="78" y="74"/>
                </a:cxn>
                <a:cxn ang="0">
                  <a:pos x="81" y="7"/>
                </a:cxn>
                <a:cxn ang="0">
                  <a:pos x="66" y="17"/>
                </a:cxn>
                <a:cxn ang="0">
                  <a:pos x="62" y="121"/>
                </a:cxn>
                <a:cxn ang="0">
                  <a:pos x="57" y="262"/>
                </a:cxn>
                <a:cxn ang="0">
                  <a:pos x="51" y="374"/>
                </a:cxn>
                <a:cxn ang="0">
                  <a:pos x="45" y="409"/>
                </a:cxn>
                <a:cxn ang="0">
                  <a:pos x="30" y="437"/>
                </a:cxn>
                <a:cxn ang="0">
                  <a:pos x="21" y="462"/>
                </a:cxn>
                <a:cxn ang="0">
                  <a:pos x="13" y="498"/>
                </a:cxn>
                <a:cxn ang="0">
                  <a:pos x="3" y="538"/>
                </a:cxn>
                <a:cxn ang="0">
                  <a:pos x="0" y="568"/>
                </a:cxn>
                <a:cxn ang="0">
                  <a:pos x="15" y="585"/>
                </a:cxn>
                <a:cxn ang="0">
                  <a:pos x="22" y="568"/>
                </a:cxn>
                <a:cxn ang="0">
                  <a:pos x="24" y="540"/>
                </a:cxn>
                <a:cxn ang="0">
                  <a:pos x="26" y="507"/>
                </a:cxn>
                <a:cxn ang="0">
                  <a:pos x="30" y="481"/>
                </a:cxn>
                <a:cxn ang="0">
                  <a:pos x="38" y="462"/>
                </a:cxn>
                <a:cxn ang="0">
                  <a:pos x="45" y="477"/>
                </a:cxn>
                <a:cxn ang="0">
                  <a:pos x="51" y="511"/>
                </a:cxn>
                <a:cxn ang="0">
                  <a:pos x="60" y="555"/>
                </a:cxn>
                <a:cxn ang="0">
                  <a:pos x="70" y="591"/>
                </a:cxn>
                <a:cxn ang="0">
                  <a:pos x="81" y="606"/>
                </a:cxn>
                <a:cxn ang="0">
                  <a:pos x="110" y="618"/>
                </a:cxn>
                <a:cxn ang="0">
                  <a:pos x="146" y="627"/>
                </a:cxn>
                <a:cxn ang="0">
                  <a:pos x="173" y="631"/>
                </a:cxn>
                <a:cxn ang="0">
                  <a:pos x="175" y="620"/>
                </a:cxn>
                <a:cxn ang="0">
                  <a:pos x="165" y="593"/>
                </a:cxn>
                <a:cxn ang="0">
                  <a:pos x="154" y="561"/>
                </a:cxn>
                <a:cxn ang="0">
                  <a:pos x="144" y="528"/>
                </a:cxn>
                <a:cxn ang="0">
                  <a:pos x="138" y="504"/>
                </a:cxn>
                <a:cxn ang="0">
                  <a:pos x="129" y="464"/>
                </a:cxn>
                <a:cxn ang="0">
                  <a:pos x="119" y="420"/>
                </a:cxn>
                <a:cxn ang="0">
                  <a:pos x="112" y="384"/>
                </a:cxn>
                <a:cxn ang="0">
                  <a:pos x="114" y="363"/>
                </a:cxn>
                <a:cxn ang="0">
                  <a:pos x="127" y="308"/>
                </a:cxn>
                <a:cxn ang="0">
                  <a:pos x="146" y="241"/>
                </a:cxn>
                <a:cxn ang="0">
                  <a:pos x="161" y="192"/>
                </a:cxn>
                <a:cxn ang="0">
                  <a:pos x="154" y="171"/>
                </a:cxn>
              </a:cxnLst>
              <a:rect l="0" t="0" r="r" b="b"/>
              <a:pathLst>
                <a:path w="176" h="631">
                  <a:moveTo>
                    <a:pt x="154" y="171"/>
                  </a:moveTo>
                  <a:lnTo>
                    <a:pt x="154" y="173"/>
                  </a:lnTo>
                  <a:lnTo>
                    <a:pt x="150" y="178"/>
                  </a:lnTo>
                  <a:lnTo>
                    <a:pt x="146" y="186"/>
                  </a:lnTo>
                  <a:lnTo>
                    <a:pt x="144" y="199"/>
                  </a:lnTo>
                  <a:lnTo>
                    <a:pt x="140" y="213"/>
                  </a:lnTo>
                  <a:lnTo>
                    <a:pt x="135" y="230"/>
                  </a:lnTo>
                  <a:lnTo>
                    <a:pt x="131" y="247"/>
                  </a:lnTo>
                  <a:lnTo>
                    <a:pt x="125" y="266"/>
                  </a:lnTo>
                  <a:lnTo>
                    <a:pt x="119" y="283"/>
                  </a:lnTo>
                  <a:lnTo>
                    <a:pt x="116" y="302"/>
                  </a:lnTo>
                  <a:lnTo>
                    <a:pt x="110" y="319"/>
                  </a:lnTo>
                  <a:lnTo>
                    <a:pt x="106" y="336"/>
                  </a:lnTo>
                  <a:lnTo>
                    <a:pt x="102" y="352"/>
                  </a:lnTo>
                  <a:lnTo>
                    <a:pt x="100" y="363"/>
                  </a:lnTo>
                  <a:lnTo>
                    <a:pt x="99" y="372"/>
                  </a:lnTo>
                  <a:lnTo>
                    <a:pt x="99" y="380"/>
                  </a:lnTo>
                  <a:lnTo>
                    <a:pt x="99" y="384"/>
                  </a:lnTo>
                  <a:lnTo>
                    <a:pt x="99" y="391"/>
                  </a:lnTo>
                  <a:lnTo>
                    <a:pt x="100" y="399"/>
                  </a:lnTo>
                  <a:lnTo>
                    <a:pt x="102" y="409"/>
                  </a:lnTo>
                  <a:lnTo>
                    <a:pt x="104" y="418"/>
                  </a:lnTo>
                  <a:lnTo>
                    <a:pt x="106" y="430"/>
                  </a:lnTo>
                  <a:lnTo>
                    <a:pt x="108" y="439"/>
                  </a:lnTo>
                  <a:lnTo>
                    <a:pt x="112" y="452"/>
                  </a:lnTo>
                  <a:lnTo>
                    <a:pt x="114" y="462"/>
                  </a:lnTo>
                  <a:lnTo>
                    <a:pt x="116" y="471"/>
                  </a:lnTo>
                  <a:lnTo>
                    <a:pt x="118" y="481"/>
                  </a:lnTo>
                  <a:lnTo>
                    <a:pt x="119" y="488"/>
                  </a:lnTo>
                  <a:lnTo>
                    <a:pt x="121" y="496"/>
                  </a:lnTo>
                  <a:lnTo>
                    <a:pt x="121" y="502"/>
                  </a:lnTo>
                  <a:lnTo>
                    <a:pt x="123" y="504"/>
                  </a:lnTo>
                  <a:lnTo>
                    <a:pt x="125" y="506"/>
                  </a:lnTo>
                  <a:lnTo>
                    <a:pt x="121" y="504"/>
                  </a:lnTo>
                  <a:lnTo>
                    <a:pt x="114" y="502"/>
                  </a:lnTo>
                  <a:lnTo>
                    <a:pt x="104" y="496"/>
                  </a:lnTo>
                  <a:lnTo>
                    <a:pt x="95" y="490"/>
                  </a:lnTo>
                  <a:lnTo>
                    <a:pt x="81" y="483"/>
                  </a:lnTo>
                  <a:lnTo>
                    <a:pt x="72" y="477"/>
                  </a:lnTo>
                  <a:lnTo>
                    <a:pt x="62" y="469"/>
                  </a:lnTo>
                  <a:lnTo>
                    <a:pt x="57" y="464"/>
                  </a:lnTo>
                  <a:lnTo>
                    <a:pt x="55" y="456"/>
                  </a:lnTo>
                  <a:lnTo>
                    <a:pt x="55" y="447"/>
                  </a:lnTo>
                  <a:lnTo>
                    <a:pt x="55" y="437"/>
                  </a:lnTo>
                  <a:lnTo>
                    <a:pt x="55" y="430"/>
                  </a:lnTo>
                  <a:lnTo>
                    <a:pt x="57" y="422"/>
                  </a:lnTo>
                  <a:lnTo>
                    <a:pt x="59" y="414"/>
                  </a:lnTo>
                  <a:lnTo>
                    <a:pt x="60" y="409"/>
                  </a:lnTo>
                  <a:lnTo>
                    <a:pt x="64" y="407"/>
                  </a:lnTo>
                  <a:lnTo>
                    <a:pt x="64" y="401"/>
                  </a:lnTo>
                  <a:lnTo>
                    <a:pt x="64" y="395"/>
                  </a:lnTo>
                  <a:lnTo>
                    <a:pt x="66" y="388"/>
                  </a:lnTo>
                  <a:lnTo>
                    <a:pt x="66" y="380"/>
                  </a:lnTo>
                  <a:lnTo>
                    <a:pt x="66" y="369"/>
                  </a:lnTo>
                  <a:lnTo>
                    <a:pt x="68" y="359"/>
                  </a:lnTo>
                  <a:lnTo>
                    <a:pt x="68" y="348"/>
                  </a:lnTo>
                  <a:lnTo>
                    <a:pt x="70" y="338"/>
                  </a:lnTo>
                  <a:lnTo>
                    <a:pt x="70" y="329"/>
                  </a:lnTo>
                  <a:lnTo>
                    <a:pt x="70" y="314"/>
                  </a:lnTo>
                  <a:lnTo>
                    <a:pt x="70" y="296"/>
                  </a:lnTo>
                  <a:lnTo>
                    <a:pt x="70" y="274"/>
                  </a:lnTo>
                  <a:lnTo>
                    <a:pt x="70" y="247"/>
                  </a:lnTo>
                  <a:lnTo>
                    <a:pt x="72" y="218"/>
                  </a:lnTo>
                  <a:lnTo>
                    <a:pt x="74" y="190"/>
                  </a:lnTo>
                  <a:lnTo>
                    <a:pt x="76" y="161"/>
                  </a:lnTo>
                  <a:lnTo>
                    <a:pt x="76" y="129"/>
                  </a:lnTo>
                  <a:lnTo>
                    <a:pt x="78" y="102"/>
                  </a:lnTo>
                  <a:lnTo>
                    <a:pt x="78" y="74"/>
                  </a:lnTo>
                  <a:lnTo>
                    <a:pt x="79" y="53"/>
                  </a:lnTo>
                  <a:lnTo>
                    <a:pt x="79" y="32"/>
                  </a:lnTo>
                  <a:lnTo>
                    <a:pt x="81" y="17"/>
                  </a:lnTo>
                  <a:lnTo>
                    <a:pt x="81" y="7"/>
                  </a:lnTo>
                  <a:lnTo>
                    <a:pt x="81" y="4"/>
                  </a:lnTo>
                  <a:lnTo>
                    <a:pt x="66" y="0"/>
                  </a:lnTo>
                  <a:lnTo>
                    <a:pt x="66" y="4"/>
                  </a:lnTo>
                  <a:lnTo>
                    <a:pt x="66" y="17"/>
                  </a:lnTo>
                  <a:lnTo>
                    <a:pt x="64" y="34"/>
                  </a:lnTo>
                  <a:lnTo>
                    <a:pt x="64" y="59"/>
                  </a:lnTo>
                  <a:lnTo>
                    <a:pt x="62" y="87"/>
                  </a:lnTo>
                  <a:lnTo>
                    <a:pt x="62" y="121"/>
                  </a:lnTo>
                  <a:lnTo>
                    <a:pt x="60" y="154"/>
                  </a:lnTo>
                  <a:lnTo>
                    <a:pt x="60" y="192"/>
                  </a:lnTo>
                  <a:lnTo>
                    <a:pt x="57" y="228"/>
                  </a:lnTo>
                  <a:lnTo>
                    <a:pt x="57" y="262"/>
                  </a:lnTo>
                  <a:lnTo>
                    <a:pt x="55" y="296"/>
                  </a:lnTo>
                  <a:lnTo>
                    <a:pt x="55" y="327"/>
                  </a:lnTo>
                  <a:lnTo>
                    <a:pt x="51" y="352"/>
                  </a:lnTo>
                  <a:lnTo>
                    <a:pt x="51" y="374"/>
                  </a:lnTo>
                  <a:lnTo>
                    <a:pt x="51" y="388"/>
                  </a:lnTo>
                  <a:lnTo>
                    <a:pt x="51" y="397"/>
                  </a:lnTo>
                  <a:lnTo>
                    <a:pt x="47" y="403"/>
                  </a:lnTo>
                  <a:lnTo>
                    <a:pt x="45" y="409"/>
                  </a:lnTo>
                  <a:lnTo>
                    <a:pt x="41" y="416"/>
                  </a:lnTo>
                  <a:lnTo>
                    <a:pt x="38" y="424"/>
                  </a:lnTo>
                  <a:lnTo>
                    <a:pt x="34" y="430"/>
                  </a:lnTo>
                  <a:lnTo>
                    <a:pt x="30" y="437"/>
                  </a:lnTo>
                  <a:lnTo>
                    <a:pt x="26" y="443"/>
                  </a:lnTo>
                  <a:lnTo>
                    <a:pt x="24" y="452"/>
                  </a:lnTo>
                  <a:lnTo>
                    <a:pt x="22" y="456"/>
                  </a:lnTo>
                  <a:lnTo>
                    <a:pt x="21" y="462"/>
                  </a:lnTo>
                  <a:lnTo>
                    <a:pt x="19" y="469"/>
                  </a:lnTo>
                  <a:lnTo>
                    <a:pt x="17" y="479"/>
                  </a:lnTo>
                  <a:lnTo>
                    <a:pt x="13" y="487"/>
                  </a:lnTo>
                  <a:lnTo>
                    <a:pt x="13" y="498"/>
                  </a:lnTo>
                  <a:lnTo>
                    <a:pt x="9" y="507"/>
                  </a:lnTo>
                  <a:lnTo>
                    <a:pt x="9" y="519"/>
                  </a:lnTo>
                  <a:lnTo>
                    <a:pt x="5" y="528"/>
                  </a:lnTo>
                  <a:lnTo>
                    <a:pt x="3" y="538"/>
                  </a:lnTo>
                  <a:lnTo>
                    <a:pt x="2" y="546"/>
                  </a:lnTo>
                  <a:lnTo>
                    <a:pt x="2" y="555"/>
                  </a:lnTo>
                  <a:lnTo>
                    <a:pt x="0" y="561"/>
                  </a:lnTo>
                  <a:lnTo>
                    <a:pt x="0" y="568"/>
                  </a:lnTo>
                  <a:lnTo>
                    <a:pt x="0" y="572"/>
                  </a:lnTo>
                  <a:lnTo>
                    <a:pt x="3" y="576"/>
                  </a:lnTo>
                  <a:lnTo>
                    <a:pt x="9" y="582"/>
                  </a:lnTo>
                  <a:lnTo>
                    <a:pt x="15" y="585"/>
                  </a:lnTo>
                  <a:lnTo>
                    <a:pt x="21" y="585"/>
                  </a:lnTo>
                  <a:lnTo>
                    <a:pt x="24" y="578"/>
                  </a:lnTo>
                  <a:lnTo>
                    <a:pt x="22" y="574"/>
                  </a:lnTo>
                  <a:lnTo>
                    <a:pt x="22" y="568"/>
                  </a:lnTo>
                  <a:lnTo>
                    <a:pt x="22" y="563"/>
                  </a:lnTo>
                  <a:lnTo>
                    <a:pt x="22" y="557"/>
                  </a:lnTo>
                  <a:lnTo>
                    <a:pt x="22" y="547"/>
                  </a:lnTo>
                  <a:lnTo>
                    <a:pt x="24" y="540"/>
                  </a:lnTo>
                  <a:lnTo>
                    <a:pt x="24" y="532"/>
                  </a:lnTo>
                  <a:lnTo>
                    <a:pt x="24" y="525"/>
                  </a:lnTo>
                  <a:lnTo>
                    <a:pt x="24" y="515"/>
                  </a:lnTo>
                  <a:lnTo>
                    <a:pt x="26" y="507"/>
                  </a:lnTo>
                  <a:lnTo>
                    <a:pt x="26" y="498"/>
                  </a:lnTo>
                  <a:lnTo>
                    <a:pt x="28" y="492"/>
                  </a:lnTo>
                  <a:lnTo>
                    <a:pt x="28" y="485"/>
                  </a:lnTo>
                  <a:lnTo>
                    <a:pt x="30" y="481"/>
                  </a:lnTo>
                  <a:lnTo>
                    <a:pt x="30" y="475"/>
                  </a:lnTo>
                  <a:lnTo>
                    <a:pt x="32" y="473"/>
                  </a:lnTo>
                  <a:lnTo>
                    <a:pt x="34" y="468"/>
                  </a:lnTo>
                  <a:lnTo>
                    <a:pt x="38" y="462"/>
                  </a:lnTo>
                  <a:lnTo>
                    <a:pt x="40" y="462"/>
                  </a:lnTo>
                  <a:lnTo>
                    <a:pt x="43" y="471"/>
                  </a:lnTo>
                  <a:lnTo>
                    <a:pt x="43" y="473"/>
                  </a:lnTo>
                  <a:lnTo>
                    <a:pt x="45" y="477"/>
                  </a:lnTo>
                  <a:lnTo>
                    <a:pt x="45" y="485"/>
                  </a:lnTo>
                  <a:lnTo>
                    <a:pt x="49" y="492"/>
                  </a:lnTo>
                  <a:lnTo>
                    <a:pt x="49" y="502"/>
                  </a:lnTo>
                  <a:lnTo>
                    <a:pt x="51" y="511"/>
                  </a:lnTo>
                  <a:lnTo>
                    <a:pt x="53" y="523"/>
                  </a:lnTo>
                  <a:lnTo>
                    <a:pt x="57" y="534"/>
                  </a:lnTo>
                  <a:lnTo>
                    <a:pt x="57" y="544"/>
                  </a:lnTo>
                  <a:lnTo>
                    <a:pt x="60" y="555"/>
                  </a:lnTo>
                  <a:lnTo>
                    <a:pt x="62" y="565"/>
                  </a:lnTo>
                  <a:lnTo>
                    <a:pt x="64" y="576"/>
                  </a:lnTo>
                  <a:lnTo>
                    <a:pt x="66" y="582"/>
                  </a:lnTo>
                  <a:lnTo>
                    <a:pt x="70" y="591"/>
                  </a:lnTo>
                  <a:lnTo>
                    <a:pt x="72" y="597"/>
                  </a:lnTo>
                  <a:lnTo>
                    <a:pt x="74" y="601"/>
                  </a:lnTo>
                  <a:lnTo>
                    <a:pt x="76" y="603"/>
                  </a:lnTo>
                  <a:lnTo>
                    <a:pt x="81" y="606"/>
                  </a:lnTo>
                  <a:lnTo>
                    <a:pt x="87" y="608"/>
                  </a:lnTo>
                  <a:lnTo>
                    <a:pt x="95" y="612"/>
                  </a:lnTo>
                  <a:lnTo>
                    <a:pt x="100" y="614"/>
                  </a:lnTo>
                  <a:lnTo>
                    <a:pt x="110" y="618"/>
                  </a:lnTo>
                  <a:lnTo>
                    <a:pt x="119" y="620"/>
                  </a:lnTo>
                  <a:lnTo>
                    <a:pt x="129" y="623"/>
                  </a:lnTo>
                  <a:lnTo>
                    <a:pt x="137" y="625"/>
                  </a:lnTo>
                  <a:lnTo>
                    <a:pt x="146" y="627"/>
                  </a:lnTo>
                  <a:lnTo>
                    <a:pt x="154" y="627"/>
                  </a:lnTo>
                  <a:lnTo>
                    <a:pt x="161" y="631"/>
                  </a:lnTo>
                  <a:lnTo>
                    <a:pt x="169" y="631"/>
                  </a:lnTo>
                  <a:lnTo>
                    <a:pt x="173" y="631"/>
                  </a:lnTo>
                  <a:lnTo>
                    <a:pt x="175" y="629"/>
                  </a:lnTo>
                  <a:lnTo>
                    <a:pt x="176" y="627"/>
                  </a:lnTo>
                  <a:lnTo>
                    <a:pt x="176" y="623"/>
                  </a:lnTo>
                  <a:lnTo>
                    <a:pt x="175" y="620"/>
                  </a:lnTo>
                  <a:lnTo>
                    <a:pt x="173" y="614"/>
                  </a:lnTo>
                  <a:lnTo>
                    <a:pt x="171" y="608"/>
                  </a:lnTo>
                  <a:lnTo>
                    <a:pt x="169" y="601"/>
                  </a:lnTo>
                  <a:lnTo>
                    <a:pt x="165" y="593"/>
                  </a:lnTo>
                  <a:lnTo>
                    <a:pt x="163" y="585"/>
                  </a:lnTo>
                  <a:lnTo>
                    <a:pt x="161" y="578"/>
                  </a:lnTo>
                  <a:lnTo>
                    <a:pt x="157" y="568"/>
                  </a:lnTo>
                  <a:lnTo>
                    <a:pt x="154" y="561"/>
                  </a:lnTo>
                  <a:lnTo>
                    <a:pt x="150" y="551"/>
                  </a:lnTo>
                  <a:lnTo>
                    <a:pt x="148" y="544"/>
                  </a:lnTo>
                  <a:lnTo>
                    <a:pt x="144" y="536"/>
                  </a:lnTo>
                  <a:lnTo>
                    <a:pt x="144" y="528"/>
                  </a:lnTo>
                  <a:lnTo>
                    <a:pt x="142" y="521"/>
                  </a:lnTo>
                  <a:lnTo>
                    <a:pt x="142" y="517"/>
                  </a:lnTo>
                  <a:lnTo>
                    <a:pt x="140" y="511"/>
                  </a:lnTo>
                  <a:lnTo>
                    <a:pt x="138" y="504"/>
                  </a:lnTo>
                  <a:lnTo>
                    <a:pt x="137" y="496"/>
                  </a:lnTo>
                  <a:lnTo>
                    <a:pt x="135" y="487"/>
                  </a:lnTo>
                  <a:lnTo>
                    <a:pt x="131" y="475"/>
                  </a:lnTo>
                  <a:lnTo>
                    <a:pt x="129" y="464"/>
                  </a:lnTo>
                  <a:lnTo>
                    <a:pt x="127" y="454"/>
                  </a:lnTo>
                  <a:lnTo>
                    <a:pt x="125" y="443"/>
                  </a:lnTo>
                  <a:lnTo>
                    <a:pt x="121" y="431"/>
                  </a:lnTo>
                  <a:lnTo>
                    <a:pt x="119" y="420"/>
                  </a:lnTo>
                  <a:lnTo>
                    <a:pt x="116" y="409"/>
                  </a:lnTo>
                  <a:lnTo>
                    <a:pt x="116" y="401"/>
                  </a:lnTo>
                  <a:lnTo>
                    <a:pt x="114" y="391"/>
                  </a:lnTo>
                  <a:lnTo>
                    <a:pt x="112" y="384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1"/>
                  </a:lnTo>
                  <a:lnTo>
                    <a:pt x="114" y="363"/>
                  </a:lnTo>
                  <a:lnTo>
                    <a:pt x="116" y="353"/>
                  </a:lnTo>
                  <a:lnTo>
                    <a:pt x="119" y="340"/>
                  </a:lnTo>
                  <a:lnTo>
                    <a:pt x="121" y="325"/>
                  </a:lnTo>
                  <a:lnTo>
                    <a:pt x="127" y="308"/>
                  </a:lnTo>
                  <a:lnTo>
                    <a:pt x="131" y="291"/>
                  </a:lnTo>
                  <a:lnTo>
                    <a:pt x="137" y="274"/>
                  </a:lnTo>
                  <a:lnTo>
                    <a:pt x="140" y="256"/>
                  </a:lnTo>
                  <a:lnTo>
                    <a:pt x="146" y="241"/>
                  </a:lnTo>
                  <a:lnTo>
                    <a:pt x="150" y="224"/>
                  </a:lnTo>
                  <a:lnTo>
                    <a:pt x="156" y="211"/>
                  </a:lnTo>
                  <a:lnTo>
                    <a:pt x="157" y="199"/>
                  </a:lnTo>
                  <a:lnTo>
                    <a:pt x="161" y="192"/>
                  </a:lnTo>
                  <a:lnTo>
                    <a:pt x="163" y="184"/>
                  </a:lnTo>
                  <a:lnTo>
                    <a:pt x="165" y="184"/>
                  </a:lnTo>
                  <a:lnTo>
                    <a:pt x="154" y="171"/>
                  </a:lnTo>
                  <a:lnTo>
                    <a:pt x="154" y="1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8" name="Freeform 990"/>
            <p:cNvSpPr>
              <a:spLocks/>
            </p:cNvSpPr>
            <p:nvPr/>
          </p:nvSpPr>
          <p:spPr bwMode="auto">
            <a:xfrm>
              <a:off x="1803978" y="6103938"/>
              <a:ext cx="266700" cy="98425"/>
            </a:xfrm>
            <a:custGeom>
              <a:avLst/>
              <a:gdLst/>
              <a:ahLst/>
              <a:cxnLst>
                <a:cxn ang="0">
                  <a:pos x="165" y="17"/>
                </a:cxn>
                <a:cxn ang="0">
                  <a:pos x="148" y="21"/>
                </a:cxn>
                <a:cxn ang="0">
                  <a:pos x="123" y="28"/>
                </a:cxn>
                <a:cxn ang="0">
                  <a:pos x="95" y="38"/>
                </a:cxn>
                <a:cxn ang="0">
                  <a:pos x="64" y="49"/>
                </a:cxn>
                <a:cxn ang="0">
                  <a:pos x="40" y="63"/>
                </a:cxn>
                <a:cxn ang="0">
                  <a:pos x="25" y="78"/>
                </a:cxn>
                <a:cxn ang="0">
                  <a:pos x="23" y="91"/>
                </a:cxn>
                <a:cxn ang="0">
                  <a:pos x="40" y="104"/>
                </a:cxn>
                <a:cxn ang="0">
                  <a:pos x="70" y="110"/>
                </a:cxn>
                <a:cxn ang="0">
                  <a:pos x="108" y="110"/>
                </a:cxn>
                <a:cxn ang="0">
                  <a:pos x="150" y="108"/>
                </a:cxn>
                <a:cxn ang="0">
                  <a:pos x="196" y="99"/>
                </a:cxn>
                <a:cxn ang="0">
                  <a:pos x="236" y="89"/>
                </a:cxn>
                <a:cxn ang="0">
                  <a:pos x="274" y="78"/>
                </a:cxn>
                <a:cxn ang="0">
                  <a:pos x="300" y="66"/>
                </a:cxn>
                <a:cxn ang="0">
                  <a:pos x="315" y="57"/>
                </a:cxn>
                <a:cxn ang="0">
                  <a:pos x="314" y="47"/>
                </a:cxn>
                <a:cxn ang="0">
                  <a:pos x="298" y="40"/>
                </a:cxn>
                <a:cxn ang="0">
                  <a:pos x="274" y="32"/>
                </a:cxn>
                <a:cxn ang="0">
                  <a:pos x="245" y="26"/>
                </a:cxn>
                <a:cxn ang="0">
                  <a:pos x="217" y="21"/>
                </a:cxn>
                <a:cxn ang="0">
                  <a:pos x="194" y="19"/>
                </a:cxn>
                <a:cxn ang="0">
                  <a:pos x="180" y="17"/>
                </a:cxn>
                <a:cxn ang="0">
                  <a:pos x="179" y="0"/>
                </a:cxn>
                <a:cxn ang="0">
                  <a:pos x="184" y="0"/>
                </a:cxn>
                <a:cxn ang="0">
                  <a:pos x="203" y="2"/>
                </a:cxn>
                <a:cxn ang="0">
                  <a:pos x="230" y="6"/>
                </a:cxn>
                <a:cxn ang="0">
                  <a:pos x="260" y="11"/>
                </a:cxn>
                <a:cxn ang="0">
                  <a:pos x="289" y="17"/>
                </a:cxn>
                <a:cxn ang="0">
                  <a:pos x="315" y="28"/>
                </a:cxn>
                <a:cxn ang="0">
                  <a:pos x="331" y="38"/>
                </a:cxn>
                <a:cxn ang="0">
                  <a:pos x="335" y="53"/>
                </a:cxn>
                <a:cxn ang="0">
                  <a:pos x="325" y="66"/>
                </a:cxn>
                <a:cxn ang="0">
                  <a:pos x="310" y="78"/>
                </a:cxn>
                <a:cxn ang="0">
                  <a:pos x="287" y="89"/>
                </a:cxn>
                <a:cxn ang="0">
                  <a:pos x="262" y="97"/>
                </a:cxn>
                <a:cxn ang="0">
                  <a:pos x="234" y="103"/>
                </a:cxn>
                <a:cxn ang="0">
                  <a:pos x="203" y="108"/>
                </a:cxn>
                <a:cxn ang="0">
                  <a:pos x="173" y="114"/>
                </a:cxn>
                <a:cxn ang="0">
                  <a:pos x="146" y="118"/>
                </a:cxn>
                <a:cxn ang="0">
                  <a:pos x="118" y="120"/>
                </a:cxn>
                <a:cxn ang="0">
                  <a:pos x="93" y="123"/>
                </a:cxn>
                <a:cxn ang="0">
                  <a:pos x="68" y="122"/>
                </a:cxn>
                <a:cxn ang="0">
                  <a:pos x="47" y="122"/>
                </a:cxn>
                <a:cxn ang="0">
                  <a:pos x="26" y="118"/>
                </a:cxn>
                <a:cxn ang="0">
                  <a:pos x="13" y="112"/>
                </a:cxn>
                <a:cxn ang="0">
                  <a:pos x="2" y="103"/>
                </a:cxn>
                <a:cxn ang="0">
                  <a:pos x="0" y="91"/>
                </a:cxn>
                <a:cxn ang="0">
                  <a:pos x="6" y="74"/>
                </a:cxn>
                <a:cxn ang="0">
                  <a:pos x="25" y="59"/>
                </a:cxn>
                <a:cxn ang="0">
                  <a:pos x="49" y="45"/>
                </a:cxn>
                <a:cxn ang="0">
                  <a:pos x="82" y="32"/>
                </a:cxn>
                <a:cxn ang="0">
                  <a:pos x="110" y="19"/>
                </a:cxn>
                <a:cxn ang="0">
                  <a:pos x="139" y="9"/>
                </a:cxn>
                <a:cxn ang="0">
                  <a:pos x="156" y="4"/>
                </a:cxn>
                <a:cxn ang="0">
                  <a:pos x="165" y="4"/>
                </a:cxn>
                <a:cxn ang="0">
                  <a:pos x="167" y="17"/>
                </a:cxn>
              </a:cxnLst>
              <a:rect l="0" t="0" r="r" b="b"/>
              <a:pathLst>
                <a:path w="335" h="123">
                  <a:moveTo>
                    <a:pt x="167" y="17"/>
                  </a:moveTo>
                  <a:lnTo>
                    <a:pt x="165" y="17"/>
                  </a:lnTo>
                  <a:lnTo>
                    <a:pt x="160" y="19"/>
                  </a:lnTo>
                  <a:lnTo>
                    <a:pt x="148" y="21"/>
                  </a:lnTo>
                  <a:lnTo>
                    <a:pt x="139" y="25"/>
                  </a:lnTo>
                  <a:lnTo>
                    <a:pt x="123" y="28"/>
                  </a:lnTo>
                  <a:lnTo>
                    <a:pt x="110" y="32"/>
                  </a:lnTo>
                  <a:lnTo>
                    <a:pt x="95" y="38"/>
                  </a:lnTo>
                  <a:lnTo>
                    <a:pt x="80" y="44"/>
                  </a:lnTo>
                  <a:lnTo>
                    <a:pt x="64" y="49"/>
                  </a:lnTo>
                  <a:lnTo>
                    <a:pt x="53" y="55"/>
                  </a:lnTo>
                  <a:lnTo>
                    <a:pt x="40" y="63"/>
                  </a:lnTo>
                  <a:lnTo>
                    <a:pt x="32" y="70"/>
                  </a:lnTo>
                  <a:lnTo>
                    <a:pt x="25" y="78"/>
                  </a:lnTo>
                  <a:lnTo>
                    <a:pt x="23" y="84"/>
                  </a:lnTo>
                  <a:lnTo>
                    <a:pt x="23" y="91"/>
                  </a:lnTo>
                  <a:lnTo>
                    <a:pt x="32" y="99"/>
                  </a:lnTo>
                  <a:lnTo>
                    <a:pt x="40" y="104"/>
                  </a:lnTo>
                  <a:lnTo>
                    <a:pt x="55" y="108"/>
                  </a:lnTo>
                  <a:lnTo>
                    <a:pt x="70" y="110"/>
                  </a:lnTo>
                  <a:lnTo>
                    <a:pt x="89" y="112"/>
                  </a:lnTo>
                  <a:lnTo>
                    <a:pt x="108" y="110"/>
                  </a:lnTo>
                  <a:lnTo>
                    <a:pt x="129" y="110"/>
                  </a:lnTo>
                  <a:lnTo>
                    <a:pt x="150" y="108"/>
                  </a:lnTo>
                  <a:lnTo>
                    <a:pt x="175" y="104"/>
                  </a:lnTo>
                  <a:lnTo>
                    <a:pt x="196" y="99"/>
                  </a:lnTo>
                  <a:lnTo>
                    <a:pt x="217" y="95"/>
                  </a:lnTo>
                  <a:lnTo>
                    <a:pt x="236" y="89"/>
                  </a:lnTo>
                  <a:lnTo>
                    <a:pt x="257" y="84"/>
                  </a:lnTo>
                  <a:lnTo>
                    <a:pt x="274" y="78"/>
                  </a:lnTo>
                  <a:lnTo>
                    <a:pt x="289" y="72"/>
                  </a:lnTo>
                  <a:lnTo>
                    <a:pt x="300" y="66"/>
                  </a:lnTo>
                  <a:lnTo>
                    <a:pt x="312" y="63"/>
                  </a:lnTo>
                  <a:lnTo>
                    <a:pt x="315" y="57"/>
                  </a:lnTo>
                  <a:lnTo>
                    <a:pt x="317" y="53"/>
                  </a:lnTo>
                  <a:lnTo>
                    <a:pt x="314" y="47"/>
                  </a:lnTo>
                  <a:lnTo>
                    <a:pt x="308" y="44"/>
                  </a:lnTo>
                  <a:lnTo>
                    <a:pt x="298" y="40"/>
                  </a:lnTo>
                  <a:lnTo>
                    <a:pt x="287" y="36"/>
                  </a:lnTo>
                  <a:lnTo>
                    <a:pt x="274" y="32"/>
                  </a:lnTo>
                  <a:lnTo>
                    <a:pt x="260" y="30"/>
                  </a:lnTo>
                  <a:lnTo>
                    <a:pt x="245" y="26"/>
                  </a:lnTo>
                  <a:lnTo>
                    <a:pt x="230" y="23"/>
                  </a:lnTo>
                  <a:lnTo>
                    <a:pt x="217" y="21"/>
                  </a:lnTo>
                  <a:lnTo>
                    <a:pt x="205" y="19"/>
                  </a:lnTo>
                  <a:lnTo>
                    <a:pt x="194" y="19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9" y="17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3" y="2"/>
                  </a:lnTo>
                  <a:lnTo>
                    <a:pt x="215" y="4"/>
                  </a:lnTo>
                  <a:lnTo>
                    <a:pt x="230" y="6"/>
                  </a:lnTo>
                  <a:lnTo>
                    <a:pt x="245" y="7"/>
                  </a:lnTo>
                  <a:lnTo>
                    <a:pt x="260" y="11"/>
                  </a:lnTo>
                  <a:lnTo>
                    <a:pt x="276" y="13"/>
                  </a:lnTo>
                  <a:lnTo>
                    <a:pt x="289" y="17"/>
                  </a:lnTo>
                  <a:lnTo>
                    <a:pt x="302" y="23"/>
                  </a:lnTo>
                  <a:lnTo>
                    <a:pt x="315" y="28"/>
                  </a:lnTo>
                  <a:lnTo>
                    <a:pt x="323" y="32"/>
                  </a:lnTo>
                  <a:lnTo>
                    <a:pt x="331" y="38"/>
                  </a:lnTo>
                  <a:lnTo>
                    <a:pt x="335" y="45"/>
                  </a:lnTo>
                  <a:lnTo>
                    <a:pt x="335" y="53"/>
                  </a:lnTo>
                  <a:lnTo>
                    <a:pt x="331" y="59"/>
                  </a:lnTo>
                  <a:lnTo>
                    <a:pt x="325" y="66"/>
                  </a:lnTo>
                  <a:lnTo>
                    <a:pt x="317" y="72"/>
                  </a:lnTo>
                  <a:lnTo>
                    <a:pt x="310" y="78"/>
                  </a:lnTo>
                  <a:lnTo>
                    <a:pt x="298" y="84"/>
                  </a:lnTo>
                  <a:lnTo>
                    <a:pt x="287" y="89"/>
                  </a:lnTo>
                  <a:lnTo>
                    <a:pt x="274" y="93"/>
                  </a:lnTo>
                  <a:lnTo>
                    <a:pt x="262" y="97"/>
                  </a:lnTo>
                  <a:lnTo>
                    <a:pt x="247" y="99"/>
                  </a:lnTo>
                  <a:lnTo>
                    <a:pt x="234" y="103"/>
                  </a:lnTo>
                  <a:lnTo>
                    <a:pt x="219" y="104"/>
                  </a:lnTo>
                  <a:lnTo>
                    <a:pt x="203" y="108"/>
                  </a:lnTo>
                  <a:lnTo>
                    <a:pt x="188" y="110"/>
                  </a:lnTo>
                  <a:lnTo>
                    <a:pt x="173" y="114"/>
                  </a:lnTo>
                  <a:lnTo>
                    <a:pt x="160" y="114"/>
                  </a:lnTo>
                  <a:lnTo>
                    <a:pt x="146" y="118"/>
                  </a:lnTo>
                  <a:lnTo>
                    <a:pt x="133" y="120"/>
                  </a:lnTo>
                  <a:lnTo>
                    <a:pt x="118" y="120"/>
                  </a:lnTo>
                  <a:lnTo>
                    <a:pt x="104" y="12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68" y="122"/>
                  </a:lnTo>
                  <a:lnTo>
                    <a:pt x="57" y="122"/>
                  </a:lnTo>
                  <a:lnTo>
                    <a:pt x="47" y="122"/>
                  </a:lnTo>
                  <a:lnTo>
                    <a:pt x="36" y="120"/>
                  </a:lnTo>
                  <a:lnTo>
                    <a:pt x="26" y="118"/>
                  </a:lnTo>
                  <a:lnTo>
                    <a:pt x="19" y="114"/>
                  </a:lnTo>
                  <a:lnTo>
                    <a:pt x="13" y="112"/>
                  </a:lnTo>
                  <a:lnTo>
                    <a:pt x="6" y="108"/>
                  </a:lnTo>
                  <a:lnTo>
                    <a:pt x="2" y="103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6" y="74"/>
                  </a:lnTo>
                  <a:lnTo>
                    <a:pt x="13" y="66"/>
                  </a:lnTo>
                  <a:lnTo>
                    <a:pt x="25" y="59"/>
                  </a:lnTo>
                  <a:lnTo>
                    <a:pt x="36" y="53"/>
                  </a:lnTo>
                  <a:lnTo>
                    <a:pt x="49" y="45"/>
                  </a:lnTo>
                  <a:lnTo>
                    <a:pt x="64" y="38"/>
                  </a:lnTo>
                  <a:lnTo>
                    <a:pt x="82" y="32"/>
                  </a:lnTo>
                  <a:lnTo>
                    <a:pt x="95" y="25"/>
                  </a:lnTo>
                  <a:lnTo>
                    <a:pt x="110" y="19"/>
                  </a:lnTo>
                  <a:lnTo>
                    <a:pt x="123" y="13"/>
                  </a:lnTo>
                  <a:lnTo>
                    <a:pt x="139" y="9"/>
                  </a:lnTo>
                  <a:lnTo>
                    <a:pt x="148" y="7"/>
                  </a:lnTo>
                  <a:lnTo>
                    <a:pt x="156" y="4"/>
                  </a:lnTo>
                  <a:lnTo>
                    <a:pt x="163" y="4"/>
                  </a:lnTo>
                  <a:lnTo>
                    <a:pt x="165" y="4"/>
                  </a:lnTo>
                  <a:lnTo>
                    <a:pt x="167" y="17"/>
                  </a:lnTo>
                  <a:lnTo>
                    <a:pt x="167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9" name="Freeform 991"/>
            <p:cNvSpPr>
              <a:spLocks/>
            </p:cNvSpPr>
            <p:nvPr/>
          </p:nvSpPr>
          <p:spPr bwMode="auto">
            <a:xfrm>
              <a:off x="1842563" y="5114925"/>
              <a:ext cx="28575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2" y="29"/>
                </a:cxn>
                <a:cxn ang="0">
                  <a:pos x="4" y="34"/>
                </a:cxn>
                <a:cxn ang="0">
                  <a:pos x="6" y="40"/>
                </a:cxn>
                <a:cxn ang="0">
                  <a:pos x="10" y="46"/>
                </a:cxn>
                <a:cxn ang="0">
                  <a:pos x="15" y="48"/>
                </a:cxn>
                <a:cxn ang="0">
                  <a:pos x="21" y="48"/>
                </a:cxn>
                <a:cxn ang="0">
                  <a:pos x="27" y="48"/>
                </a:cxn>
                <a:cxn ang="0">
                  <a:pos x="32" y="44"/>
                </a:cxn>
                <a:cxn ang="0">
                  <a:pos x="36" y="40"/>
                </a:cxn>
                <a:cxn ang="0">
                  <a:pos x="36" y="36"/>
                </a:cxn>
                <a:cxn ang="0">
                  <a:pos x="31" y="36"/>
                </a:cxn>
                <a:cxn ang="0">
                  <a:pos x="21" y="33"/>
                </a:cxn>
                <a:cxn ang="0">
                  <a:pos x="15" y="29"/>
                </a:cxn>
                <a:cxn ang="0">
                  <a:pos x="10" y="23"/>
                </a:cxn>
                <a:cxn ang="0">
                  <a:pos x="10" y="19"/>
                </a:cxn>
                <a:cxn ang="0">
                  <a:pos x="11" y="14"/>
                </a:cxn>
                <a:cxn ang="0">
                  <a:pos x="17" y="10"/>
                </a:cxn>
                <a:cxn ang="0">
                  <a:pos x="25" y="6"/>
                </a:cxn>
                <a:cxn ang="0">
                  <a:pos x="27" y="4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36" h="48">
                  <a:moveTo>
                    <a:pt x="8" y="0"/>
                  </a:moveTo>
                  <a:lnTo>
                    <a:pt x="4" y="4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2" y="29"/>
                  </a:lnTo>
                  <a:lnTo>
                    <a:pt x="4" y="34"/>
                  </a:lnTo>
                  <a:lnTo>
                    <a:pt x="6" y="40"/>
                  </a:lnTo>
                  <a:lnTo>
                    <a:pt x="10" y="46"/>
                  </a:lnTo>
                  <a:lnTo>
                    <a:pt x="15" y="48"/>
                  </a:lnTo>
                  <a:lnTo>
                    <a:pt x="21" y="48"/>
                  </a:lnTo>
                  <a:lnTo>
                    <a:pt x="27" y="48"/>
                  </a:lnTo>
                  <a:lnTo>
                    <a:pt x="32" y="44"/>
                  </a:lnTo>
                  <a:lnTo>
                    <a:pt x="36" y="40"/>
                  </a:lnTo>
                  <a:lnTo>
                    <a:pt x="36" y="36"/>
                  </a:lnTo>
                  <a:lnTo>
                    <a:pt x="31" y="36"/>
                  </a:lnTo>
                  <a:lnTo>
                    <a:pt x="21" y="33"/>
                  </a:lnTo>
                  <a:lnTo>
                    <a:pt x="15" y="29"/>
                  </a:lnTo>
                  <a:lnTo>
                    <a:pt x="10" y="23"/>
                  </a:lnTo>
                  <a:lnTo>
                    <a:pt x="10" y="19"/>
                  </a:lnTo>
                  <a:lnTo>
                    <a:pt x="11" y="14"/>
                  </a:lnTo>
                  <a:lnTo>
                    <a:pt x="17" y="10"/>
                  </a:lnTo>
                  <a:lnTo>
                    <a:pt x="25" y="6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0" name="Freeform 992"/>
            <p:cNvSpPr>
              <a:spLocks/>
            </p:cNvSpPr>
            <p:nvPr/>
          </p:nvSpPr>
          <p:spPr bwMode="auto">
            <a:xfrm>
              <a:off x="1861613" y="4419600"/>
              <a:ext cx="96837" cy="155575"/>
            </a:xfrm>
            <a:custGeom>
              <a:avLst/>
              <a:gdLst/>
              <a:ahLst/>
              <a:cxnLst>
                <a:cxn ang="0">
                  <a:pos x="40" y="85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11" y="3"/>
                </a:cxn>
                <a:cxn ang="0">
                  <a:pos x="17" y="11"/>
                </a:cxn>
                <a:cxn ang="0">
                  <a:pos x="21" y="15"/>
                </a:cxn>
                <a:cxn ang="0">
                  <a:pos x="25" y="24"/>
                </a:cxn>
                <a:cxn ang="0">
                  <a:pos x="26" y="30"/>
                </a:cxn>
                <a:cxn ang="0">
                  <a:pos x="30" y="36"/>
                </a:cxn>
                <a:cxn ang="0">
                  <a:pos x="32" y="43"/>
                </a:cxn>
                <a:cxn ang="0">
                  <a:pos x="36" y="49"/>
                </a:cxn>
                <a:cxn ang="0">
                  <a:pos x="42" y="60"/>
                </a:cxn>
                <a:cxn ang="0">
                  <a:pos x="47" y="72"/>
                </a:cxn>
                <a:cxn ang="0">
                  <a:pos x="49" y="79"/>
                </a:cxn>
                <a:cxn ang="0">
                  <a:pos x="51" y="83"/>
                </a:cxn>
                <a:cxn ang="0">
                  <a:pos x="102" y="28"/>
                </a:cxn>
                <a:cxn ang="0">
                  <a:pos x="64" y="89"/>
                </a:cxn>
                <a:cxn ang="0">
                  <a:pos x="121" y="123"/>
                </a:cxn>
                <a:cxn ang="0">
                  <a:pos x="57" y="102"/>
                </a:cxn>
                <a:cxn ang="0">
                  <a:pos x="102" y="195"/>
                </a:cxn>
                <a:cxn ang="0">
                  <a:pos x="101" y="193"/>
                </a:cxn>
                <a:cxn ang="0">
                  <a:pos x="97" y="193"/>
                </a:cxn>
                <a:cxn ang="0">
                  <a:pos x="91" y="190"/>
                </a:cxn>
                <a:cxn ang="0">
                  <a:pos x="87" y="184"/>
                </a:cxn>
                <a:cxn ang="0">
                  <a:pos x="82" y="178"/>
                </a:cxn>
                <a:cxn ang="0">
                  <a:pos x="78" y="169"/>
                </a:cxn>
                <a:cxn ang="0">
                  <a:pos x="70" y="155"/>
                </a:cxn>
                <a:cxn ang="0">
                  <a:pos x="64" y="144"/>
                </a:cxn>
                <a:cxn ang="0">
                  <a:pos x="61" y="138"/>
                </a:cxn>
                <a:cxn ang="0">
                  <a:pos x="57" y="131"/>
                </a:cxn>
                <a:cxn ang="0">
                  <a:pos x="55" y="125"/>
                </a:cxn>
                <a:cxn ang="0">
                  <a:pos x="53" y="121"/>
                </a:cxn>
                <a:cxn ang="0">
                  <a:pos x="47" y="114"/>
                </a:cxn>
                <a:cxn ang="0">
                  <a:pos x="47" y="112"/>
                </a:cxn>
                <a:cxn ang="0">
                  <a:pos x="19" y="165"/>
                </a:cxn>
                <a:cxn ang="0">
                  <a:pos x="38" y="100"/>
                </a:cxn>
                <a:cxn ang="0">
                  <a:pos x="0" y="100"/>
                </a:cxn>
                <a:cxn ang="0">
                  <a:pos x="40" y="85"/>
                </a:cxn>
                <a:cxn ang="0">
                  <a:pos x="40" y="85"/>
                </a:cxn>
              </a:cxnLst>
              <a:rect l="0" t="0" r="r" b="b"/>
              <a:pathLst>
                <a:path w="121" h="195">
                  <a:moveTo>
                    <a:pt x="40" y="85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7" y="11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6" y="30"/>
                  </a:lnTo>
                  <a:lnTo>
                    <a:pt x="30" y="36"/>
                  </a:lnTo>
                  <a:lnTo>
                    <a:pt x="32" y="43"/>
                  </a:lnTo>
                  <a:lnTo>
                    <a:pt x="36" y="49"/>
                  </a:lnTo>
                  <a:lnTo>
                    <a:pt x="42" y="60"/>
                  </a:lnTo>
                  <a:lnTo>
                    <a:pt x="47" y="72"/>
                  </a:lnTo>
                  <a:lnTo>
                    <a:pt x="49" y="79"/>
                  </a:lnTo>
                  <a:lnTo>
                    <a:pt x="51" y="83"/>
                  </a:lnTo>
                  <a:lnTo>
                    <a:pt x="102" y="28"/>
                  </a:lnTo>
                  <a:lnTo>
                    <a:pt x="64" y="89"/>
                  </a:lnTo>
                  <a:lnTo>
                    <a:pt x="121" y="123"/>
                  </a:lnTo>
                  <a:lnTo>
                    <a:pt x="57" y="102"/>
                  </a:lnTo>
                  <a:lnTo>
                    <a:pt x="102" y="195"/>
                  </a:lnTo>
                  <a:lnTo>
                    <a:pt x="101" y="193"/>
                  </a:lnTo>
                  <a:lnTo>
                    <a:pt x="97" y="193"/>
                  </a:lnTo>
                  <a:lnTo>
                    <a:pt x="91" y="190"/>
                  </a:lnTo>
                  <a:lnTo>
                    <a:pt x="87" y="184"/>
                  </a:lnTo>
                  <a:lnTo>
                    <a:pt x="82" y="178"/>
                  </a:lnTo>
                  <a:lnTo>
                    <a:pt x="78" y="169"/>
                  </a:lnTo>
                  <a:lnTo>
                    <a:pt x="70" y="155"/>
                  </a:lnTo>
                  <a:lnTo>
                    <a:pt x="64" y="144"/>
                  </a:lnTo>
                  <a:lnTo>
                    <a:pt x="61" y="138"/>
                  </a:lnTo>
                  <a:lnTo>
                    <a:pt x="57" y="131"/>
                  </a:lnTo>
                  <a:lnTo>
                    <a:pt x="55" y="125"/>
                  </a:lnTo>
                  <a:lnTo>
                    <a:pt x="53" y="121"/>
                  </a:lnTo>
                  <a:lnTo>
                    <a:pt x="47" y="114"/>
                  </a:lnTo>
                  <a:lnTo>
                    <a:pt x="47" y="112"/>
                  </a:lnTo>
                  <a:lnTo>
                    <a:pt x="19" y="165"/>
                  </a:lnTo>
                  <a:lnTo>
                    <a:pt x="38" y="100"/>
                  </a:lnTo>
                  <a:lnTo>
                    <a:pt x="0" y="100"/>
                  </a:lnTo>
                  <a:lnTo>
                    <a:pt x="40" y="85"/>
                  </a:lnTo>
                  <a:lnTo>
                    <a:pt x="40" y="8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1" name="Freeform 993"/>
            <p:cNvSpPr>
              <a:spLocks/>
            </p:cNvSpPr>
            <p:nvPr/>
          </p:nvSpPr>
          <p:spPr bwMode="auto">
            <a:xfrm>
              <a:off x="1914000" y="4662488"/>
              <a:ext cx="49212" cy="76200"/>
            </a:xfrm>
            <a:custGeom>
              <a:avLst/>
              <a:gdLst/>
              <a:ahLst/>
              <a:cxnLst>
                <a:cxn ang="0">
                  <a:pos x="23" y="4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2" y="5"/>
                </a:cxn>
                <a:cxn ang="0">
                  <a:pos x="12" y="7"/>
                </a:cxn>
                <a:cxn ang="0">
                  <a:pos x="16" y="13"/>
                </a:cxn>
                <a:cxn ang="0">
                  <a:pos x="18" y="19"/>
                </a:cxn>
                <a:cxn ang="0">
                  <a:pos x="21" y="24"/>
                </a:cxn>
                <a:cxn ang="0">
                  <a:pos x="27" y="34"/>
                </a:cxn>
                <a:cxn ang="0">
                  <a:pos x="29" y="42"/>
                </a:cxn>
                <a:cxn ang="0">
                  <a:pos x="56" y="15"/>
                </a:cxn>
                <a:cxn ang="0">
                  <a:pos x="33" y="45"/>
                </a:cxn>
                <a:cxn ang="0">
                  <a:pos x="63" y="61"/>
                </a:cxn>
                <a:cxn ang="0">
                  <a:pos x="31" y="51"/>
                </a:cxn>
                <a:cxn ang="0">
                  <a:pos x="56" y="97"/>
                </a:cxn>
                <a:cxn ang="0">
                  <a:pos x="52" y="97"/>
                </a:cxn>
                <a:cxn ang="0">
                  <a:pos x="46" y="93"/>
                </a:cxn>
                <a:cxn ang="0">
                  <a:pos x="42" y="89"/>
                </a:cxn>
                <a:cxn ang="0">
                  <a:pos x="40" y="83"/>
                </a:cxn>
                <a:cxn ang="0">
                  <a:pos x="37" y="78"/>
                </a:cxn>
                <a:cxn ang="0">
                  <a:pos x="35" y="72"/>
                </a:cxn>
                <a:cxn ang="0">
                  <a:pos x="29" y="61"/>
                </a:cxn>
                <a:cxn ang="0">
                  <a:pos x="27" y="57"/>
                </a:cxn>
                <a:cxn ang="0">
                  <a:pos x="12" y="81"/>
                </a:cxn>
                <a:cxn ang="0">
                  <a:pos x="21" y="51"/>
                </a:cxn>
                <a:cxn ang="0">
                  <a:pos x="0" y="51"/>
                </a:cxn>
                <a:cxn ang="0">
                  <a:pos x="23" y="42"/>
                </a:cxn>
                <a:cxn ang="0">
                  <a:pos x="23" y="42"/>
                </a:cxn>
              </a:cxnLst>
              <a:rect l="0" t="0" r="r" b="b"/>
              <a:pathLst>
                <a:path w="63" h="97">
                  <a:moveTo>
                    <a:pt x="23" y="42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6" y="13"/>
                  </a:lnTo>
                  <a:lnTo>
                    <a:pt x="18" y="19"/>
                  </a:lnTo>
                  <a:lnTo>
                    <a:pt x="21" y="24"/>
                  </a:lnTo>
                  <a:lnTo>
                    <a:pt x="27" y="34"/>
                  </a:lnTo>
                  <a:lnTo>
                    <a:pt x="29" y="42"/>
                  </a:lnTo>
                  <a:lnTo>
                    <a:pt x="56" y="15"/>
                  </a:lnTo>
                  <a:lnTo>
                    <a:pt x="33" y="45"/>
                  </a:lnTo>
                  <a:lnTo>
                    <a:pt x="63" y="61"/>
                  </a:lnTo>
                  <a:lnTo>
                    <a:pt x="31" y="51"/>
                  </a:lnTo>
                  <a:lnTo>
                    <a:pt x="56" y="97"/>
                  </a:lnTo>
                  <a:lnTo>
                    <a:pt x="52" y="97"/>
                  </a:lnTo>
                  <a:lnTo>
                    <a:pt x="46" y="93"/>
                  </a:lnTo>
                  <a:lnTo>
                    <a:pt x="42" y="89"/>
                  </a:lnTo>
                  <a:lnTo>
                    <a:pt x="40" y="83"/>
                  </a:lnTo>
                  <a:lnTo>
                    <a:pt x="37" y="78"/>
                  </a:lnTo>
                  <a:lnTo>
                    <a:pt x="35" y="72"/>
                  </a:lnTo>
                  <a:lnTo>
                    <a:pt x="29" y="61"/>
                  </a:lnTo>
                  <a:lnTo>
                    <a:pt x="27" y="57"/>
                  </a:lnTo>
                  <a:lnTo>
                    <a:pt x="12" y="81"/>
                  </a:lnTo>
                  <a:lnTo>
                    <a:pt x="21" y="51"/>
                  </a:lnTo>
                  <a:lnTo>
                    <a:pt x="0" y="51"/>
                  </a:lnTo>
                  <a:lnTo>
                    <a:pt x="23" y="42"/>
                  </a:lnTo>
                  <a:lnTo>
                    <a:pt x="23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2" name="Freeform 994"/>
            <p:cNvSpPr>
              <a:spLocks/>
            </p:cNvSpPr>
            <p:nvPr/>
          </p:nvSpPr>
          <p:spPr bwMode="auto">
            <a:xfrm>
              <a:off x="1693338" y="4799013"/>
              <a:ext cx="46037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1" y="5"/>
                </a:cxn>
                <a:cxn ang="0">
                  <a:pos x="21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6" y="40"/>
                </a:cxn>
                <a:cxn ang="0">
                  <a:pos x="26" y="43"/>
                </a:cxn>
                <a:cxn ang="0">
                  <a:pos x="26" y="45"/>
                </a:cxn>
                <a:cxn ang="0">
                  <a:pos x="59" y="28"/>
                </a:cxn>
                <a:cxn ang="0">
                  <a:pos x="30" y="53"/>
                </a:cxn>
                <a:cxn ang="0">
                  <a:pos x="55" y="78"/>
                </a:cxn>
                <a:cxn ang="0">
                  <a:pos x="26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1"/>
                </a:cxn>
                <a:cxn ang="0">
                  <a:pos x="26" y="95"/>
                </a:cxn>
                <a:cxn ang="0">
                  <a:pos x="26" y="91"/>
                </a:cxn>
                <a:cxn ang="0">
                  <a:pos x="25" y="83"/>
                </a:cxn>
                <a:cxn ang="0">
                  <a:pos x="23" y="78"/>
                </a:cxn>
                <a:cxn ang="0">
                  <a:pos x="23" y="70"/>
                </a:cxn>
                <a:cxn ang="0">
                  <a:pos x="21" y="64"/>
                </a:cxn>
                <a:cxn ang="0">
                  <a:pos x="21" y="61"/>
                </a:cxn>
                <a:cxn ang="0">
                  <a:pos x="0" y="80"/>
                </a:cxn>
                <a:cxn ang="0">
                  <a:pos x="17" y="53"/>
                </a:cxn>
                <a:cxn ang="0">
                  <a:pos x="0" y="47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59" h="108">
                  <a:moveTo>
                    <a:pt x="21" y="45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21" y="5"/>
                  </a:lnTo>
                  <a:lnTo>
                    <a:pt x="21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6" y="40"/>
                  </a:lnTo>
                  <a:lnTo>
                    <a:pt x="26" y="43"/>
                  </a:lnTo>
                  <a:lnTo>
                    <a:pt x="26" y="45"/>
                  </a:lnTo>
                  <a:lnTo>
                    <a:pt x="59" y="28"/>
                  </a:lnTo>
                  <a:lnTo>
                    <a:pt x="30" y="53"/>
                  </a:lnTo>
                  <a:lnTo>
                    <a:pt x="55" y="78"/>
                  </a:lnTo>
                  <a:lnTo>
                    <a:pt x="26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1"/>
                  </a:lnTo>
                  <a:lnTo>
                    <a:pt x="26" y="95"/>
                  </a:lnTo>
                  <a:lnTo>
                    <a:pt x="26" y="91"/>
                  </a:lnTo>
                  <a:lnTo>
                    <a:pt x="25" y="83"/>
                  </a:lnTo>
                  <a:lnTo>
                    <a:pt x="23" y="78"/>
                  </a:lnTo>
                  <a:lnTo>
                    <a:pt x="23" y="70"/>
                  </a:lnTo>
                  <a:lnTo>
                    <a:pt x="21" y="64"/>
                  </a:lnTo>
                  <a:lnTo>
                    <a:pt x="21" y="61"/>
                  </a:lnTo>
                  <a:lnTo>
                    <a:pt x="0" y="80"/>
                  </a:lnTo>
                  <a:lnTo>
                    <a:pt x="17" y="53"/>
                  </a:lnTo>
                  <a:lnTo>
                    <a:pt x="0" y="47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3" name="Freeform 995"/>
            <p:cNvSpPr>
              <a:spLocks/>
            </p:cNvSpPr>
            <p:nvPr/>
          </p:nvSpPr>
          <p:spPr bwMode="auto">
            <a:xfrm>
              <a:off x="1559988" y="5046663"/>
              <a:ext cx="49212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1" y="3"/>
                </a:cxn>
                <a:cxn ang="0">
                  <a:pos x="21" y="7"/>
                </a:cxn>
                <a:cxn ang="0">
                  <a:pos x="23" y="13"/>
                </a:cxn>
                <a:cxn ang="0">
                  <a:pos x="25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9" y="45"/>
                </a:cxn>
                <a:cxn ang="0">
                  <a:pos x="61" y="28"/>
                </a:cxn>
                <a:cxn ang="0">
                  <a:pos x="31" y="51"/>
                </a:cxn>
                <a:cxn ang="0">
                  <a:pos x="56" y="76"/>
                </a:cxn>
                <a:cxn ang="0">
                  <a:pos x="29" y="57"/>
                </a:cxn>
                <a:cxn ang="0">
                  <a:pos x="35" y="108"/>
                </a:cxn>
                <a:cxn ang="0">
                  <a:pos x="33" y="106"/>
                </a:cxn>
                <a:cxn ang="0">
                  <a:pos x="31" y="100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1" y="62"/>
                </a:cxn>
                <a:cxn ang="0">
                  <a:pos x="21" y="59"/>
                </a:cxn>
                <a:cxn ang="0">
                  <a:pos x="0" y="80"/>
                </a:cxn>
                <a:cxn ang="0">
                  <a:pos x="19" y="51"/>
                </a:cxn>
                <a:cxn ang="0">
                  <a:pos x="0" y="45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61" h="108">
                  <a:moveTo>
                    <a:pt x="21" y="4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1" y="3"/>
                  </a:lnTo>
                  <a:lnTo>
                    <a:pt x="21" y="7"/>
                  </a:lnTo>
                  <a:lnTo>
                    <a:pt x="23" y="13"/>
                  </a:lnTo>
                  <a:lnTo>
                    <a:pt x="25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9" y="45"/>
                  </a:lnTo>
                  <a:lnTo>
                    <a:pt x="61" y="28"/>
                  </a:lnTo>
                  <a:lnTo>
                    <a:pt x="31" y="51"/>
                  </a:lnTo>
                  <a:lnTo>
                    <a:pt x="56" y="76"/>
                  </a:lnTo>
                  <a:lnTo>
                    <a:pt x="29" y="57"/>
                  </a:lnTo>
                  <a:lnTo>
                    <a:pt x="35" y="108"/>
                  </a:lnTo>
                  <a:lnTo>
                    <a:pt x="33" y="106"/>
                  </a:lnTo>
                  <a:lnTo>
                    <a:pt x="31" y="100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1" y="62"/>
                  </a:lnTo>
                  <a:lnTo>
                    <a:pt x="21" y="59"/>
                  </a:lnTo>
                  <a:lnTo>
                    <a:pt x="0" y="80"/>
                  </a:lnTo>
                  <a:lnTo>
                    <a:pt x="19" y="51"/>
                  </a:lnTo>
                  <a:lnTo>
                    <a:pt x="0" y="45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4" name="Freeform 996"/>
            <p:cNvSpPr>
              <a:spLocks/>
            </p:cNvSpPr>
            <p:nvPr/>
          </p:nvSpPr>
          <p:spPr bwMode="auto">
            <a:xfrm>
              <a:off x="1644125" y="5216525"/>
              <a:ext cx="49212" cy="85725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19" y="0"/>
                </a:cxn>
                <a:cxn ang="0">
                  <a:pos x="23" y="7"/>
                </a:cxn>
                <a:cxn ang="0">
                  <a:pos x="23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8" y="45"/>
                </a:cxn>
                <a:cxn ang="0">
                  <a:pos x="61" y="28"/>
                </a:cxn>
                <a:cxn ang="0">
                  <a:pos x="32" y="51"/>
                </a:cxn>
                <a:cxn ang="0">
                  <a:pos x="55" y="74"/>
                </a:cxn>
                <a:cxn ang="0">
                  <a:pos x="28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0"/>
                </a:cxn>
                <a:cxn ang="0">
                  <a:pos x="28" y="95"/>
                </a:cxn>
                <a:cxn ang="0">
                  <a:pos x="27" y="89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3" y="62"/>
                </a:cxn>
                <a:cxn ang="0">
                  <a:pos x="23" y="59"/>
                </a:cxn>
                <a:cxn ang="0">
                  <a:pos x="0" y="80"/>
                </a:cxn>
                <a:cxn ang="0">
                  <a:pos x="19" y="53"/>
                </a:cxn>
                <a:cxn ang="0">
                  <a:pos x="0" y="45"/>
                </a:cxn>
                <a:cxn ang="0">
                  <a:pos x="23" y="45"/>
                </a:cxn>
                <a:cxn ang="0">
                  <a:pos x="23" y="45"/>
                </a:cxn>
              </a:cxnLst>
              <a:rect l="0" t="0" r="r" b="b"/>
              <a:pathLst>
                <a:path w="61" h="108">
                  <a:moveTo>
                    <a:pt x="23" y="45"/>
                  </a:moveTo>
                  <a:lnTo>
                    <a:pt x="19" y="0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8" y="45"/>
                  </a:lnTo>
                  <a:lnTo>
                    <a:pt x="61" y="28"/>
                  </a:lnTo>
                  <a:lnTo>
                    <a:pt x="32" y="51"/>
                  </a:lnTo>
                  <a:lnTo>
                    <a:pt x="55" y="74"/>
                  </a:lnTo>
                  <a:lnTo>
                    <a:pt x="28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0"/>
                  </a:lnTo>
                  <a:lnTo>
                    <a:pt x="28" y="95"/>
                  </a:lnTo>
                  <a:lnTo>
                    <a:pt x="27" y="89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3" y="62"/>
                  </a:lnTo>
                  <a:lnTo>
                    <a:pt x="23" y="59"/>
                  </a:lnTo>
                  <a:lnTo>
                    <a:pt x="0" y="80"/>
                  </a:lnTo>
                  <a:lnTo>
                    <a:pt x="19" y="53"/>
                  </a:lnTo>
                  <a:lnTo>
                    <a:pt x="0" y="45"/>
                  </a:lnTo>
                  <a:lnTo>
                    <a:pt x="23" y="45"/>
                  </a:lnTo>
                  <a:lnTo>
                    <a:pt x="2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5" name="Freeform 997"/>
            <p:cNvSpPr>
              <a:spLocks/>
            </p:cNvSpPr>
            <p:nvPr/>
          </p:nvSpPr>
          <p:spPr bwMode="auto">
            <a:xfrm>
              <a:off x="1518713" y="5378450"/>
              <a:ext cx="47625" cy="85725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5" y="6"/>
                </a:cxn>
                <a:cxn ang="0">
                  <a:pos x="25" y="8"/>
                </a:cxn>
                <a:cxn ang="0">
                  <a:pos x="25" y="13"/>
                </a:cxn>
                <a:cxn ang="0">
                  <a:pos x="27" y="21"/>
                </a:cxn>
                <a:cxn ang="0">
                  <a:pos x="27" y="27"/>
                </a:cxn>
                <a:cxn ang="0">
                  <a:pos x="27" y="34"/>
                </a:cxn>
                <a:cxn ang="0">
                  <a:pos x="29" y="40"/>
                </a:cxn>
                <a:cxn ang="0">
                  <a:pos x="29" y="44"/>
                </a:cxn>
                <a:cxn ang="0">
                  <a:pos x="29" y="46"/>
                </a:cxn>
                <a:cxn ang="0">
                  <a:pos x="61" y="29"/>
                </a:cxn>
                <a:cxn ang="0">
                  <a:pos x="33" y="51"/>
                </a:cxn>
                <a:cxn ang="0">
                  <a:pos x="57" y="74"/>
                </a:cxn>
                <a:cxn ang="0">
                  <a:pos x="29" y="57"/>
                </a:cxn>
                <a:cxn ang="0">
                  <a:pos x="36" y="109"/>
                </a:cxn>
                <a:cxn ang="0">
                  <a:pos x="33" y="105"/>
                </a:cxn>
                <a:cxn ang="0">
                  <a:pos x="29" y="101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7" y="84"/>
                </a:cxn>
                <a:cxn ang="0">
                  <a:pos x="27" y="76"/>
                </a:cxn>
                <a:cxn ang="0">
                  <a:pos x="23" y="70"/>
                </a:cxn>
                <a:cxn ang="0">
                  <a:pos x="23" y="65"/>
                </a:cxn>
                <a:cxn ang="0">
                  <a:pos x="23" y="59"/>
                </a:cxn>
                <a:cxn ang="0">
                  <a:pos x="23" y="59"/>
                </a:cxn>
                <a:cxn ang="0">
                  <a:pos x="2" y="80"/>
                </a:cxn>
                <a:cxn ang="0">
                  <a:pos x="19" y="51"/>
                </a:cxn>
                <a:cxn ang="0">
                  <a:pos x="0" y="46"/>
                </a:cxn>
                <a:cxn ang="0">
                  <a:pos x="23" y="46"/>
                </a:cxn>
                <a:cxn ang="0">
                  <a:pos x="23" y="46"/>
                </a:cxn>
              </a:cxnLst>
              <a:rect l="0" t="0" r="r" b="b"/>
              <a:pathLst>
                <a:path w="61" h="109">
                  <a:moveTo>
                    <a:pt x="23" y="46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13"/>
                  </a:lnTo>
                  <a:lnTo>
                    <a:pt x="27" y="21"/>
                  </a:lnTo>
                  <a:lnTo>
                    <a:pt x="27" y="27"/>
                  </a:lnTo>
                  <a:lnTo>
                    <a:pt x="27" y="34"/>
                  </a:lnTo>
                  <a:lnTo>
                    <a:pt x="29" y="40"/>
                  </a:lnTo>
                  <a:lnTo>
                    <a:pt x="29" y="44"/>
                  </a:lnTo>
                  <a:lnTo>
                    <a:pt x="29" y="46"/>
                  </a:lnTo>
                  <a:lnTo>
                    <a:pt x="61" y="29"/>
                  </a:lnTo>
                  <a:lnTo>
                    <a:pt x="33" y="51"/>
                  </a:lnTo>
                  <a:lnTo>
                    <a:pt x="57" y="74"/>
                  </a:lnTo>
                  <a:lnTo>
                    <a:pt x="29" y="57"/>
                  </a:lnTo>
                  <a:lnTo>
                    <a:pt x="36" y="109"/>
                  </a:lnTo>
                  <a:lnTo>
                    <a:pt x="33" y="105"/>
                  </a:lnTo>
                  <a:lnTo>
                    <a:pt x="29" y="101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7" y="84"/>
                  </a:lnTo>
                  <a:lnTo>
                    <a:pt x="27" y="76"/>
                  </a:lnTo>
                  <a:lnTo>
                    <a:pt x="23" y="70"/>
                  </a:lnTo>
                  <a:lnTo>
                    <a:pt x="23" y="65"/>
                  </a:lnTo>
                  <a:lnTo>
                    <a:pt x="23" y="59"/>
                  </a:lnTo>
                  <a:lnTo>
                    <a:pt x="23" y="59"/>
                  </a:lnTo>
                  <a:lnTo>
                    <a:pt x="2" y="80"/>
                  </a:lnTo>
                  <a:lnTo>
                    <a:pt x="19" y="51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6" name="Freeform 998"/>
            <p:cNvSpPr>
              <a:spLocks/>
            </p:cNvSpPr>
            <p:nvPr/>
          </p:nvSpPr>
          <p:spPr bwMode="auto">
            <a:xfrm>
              <a:off x="1672700" y="487521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8" y="15"/>
                </a:cxn>
                <a:cxn ang="0">
                  <a:pos x="15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8" y="15"/>
                  </a:lnTo>
                  <a:lnTo>
                    <a:pt x="15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7" name="Freeform 999"/>
            <p:cNvSpPr>
              <a:spLocks/>
            </p:cNvSpPr>
            <p:nvPr/>
          </p:nvSpPr>
          <p:spPr bwMode="auto">
            <a:xfrm>
              <a:off x="1683813" y="4889500"/>
              <a:ext cx="11112" cy="15875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9"/>
                </a:cxn>
                <a:cxn ang="0">
                  <a:pos x="14" y="9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4" h="19">
                  <a:moveTo>
                    <a:pt x="0" y="9"/>
                  </a:moveTo>
                  <a:lnTo>
                    <a:pt x="8" y="19"/>
                  </a:lnTo>
                  <a:lnTo>
                    <a:pt x="14" y="9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8" name="Freeform 1000"/>
            <p:cNvSpPr>
              <a:spLocks/>
            </p:cNvSpPr>
            <p:nvPr/>
          </p:nvSpPr>
          <p:spPr bwMode="auto">
            <a:xfrm>
              <a:off x="1664763" y="49053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7" y="19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9">
                  <a:moveTo>
                    <a:pt x="0" y="11"/>
                  </a:moveTo>
                  <a:lnTo>
                    <a:pt x="7" y="19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9" name="Freeform 1001"/>
            <p:cNvSpPr>
              <a:spLocks/>
            </p:cNvSpPr>
            <p:nvPr/>
          </p:nvSpPr>
          <p:spPr bwMode="auto">
            <a:xfrm>
              <a:off x="1650475" y="4922838"/>
              <a:ext cx="20637" cy="30163"/>
            </a:xfrm>
            <a:custGeom>
              <a:avLst/>
              <a:gdLst/>
              <a:ahLst/>
              <a:cxnLst>
                <a:cxn ang="0">
                  <a:pos x="7" y="17"/>
                </a:cxn>
                <a:cxn ang="0">
                  <a:pos x="7" y="0"/>
                </a:cxn>
                <a:cxn ang="0">
                  <a:pos x="11" y="17"/>
                </a:cxn>
                <a:cxn ang="0">
                  <a:pos x="24" y="13"/>
                </a:cxn>
                <a:cxn ang="0">
                  <a:pos x="15" y="23"/>
                </a:cxn>
                <a:cxn ang="0">
                  <a:pos x="24" y="28"/>
                </a:cxn>
                <a:cxn ang="0">
                  <a:pos x="15" y="24"/>
                </a:cxn>
                <a:cxn ang="0">
                  <a:pos x="15" y="38"/>
                </a:cxn>
                <a:cxn ang="0">
                  <a:pos x="11" y="26"/>
                </a:cxn>
                <a:cxn ang="0">
                  <a:pos x="1" y="30"/>
                </a:cxn>
                <a:cxn ang="0">
                  <a:pos x="7" y="23"/>
                </a:cxn>
                <a:cxn ang="0">
                  <a:pos x="0" y="23"/>
                </a:cxn>
                <a:cxn ang="0">
                  <a:pos x="7" y="17"/>
                </a:cxn>
                <a:cxn ang="0">
                  <a:pos x="7" y="17"/>
                </a:cxn>
              </a:cxnLst>
              <a:rect l="0" t="0" r="r" b="b"/>
              <a:pathLst>
                <a:path w="24" h="38">
                  <a:moveTo>
                    <a:pt x="7" y="17"/>
                  </a:moveTo>
                  <a:lnTo>
                    <a:pt x="7" y="0"/>
                  </a:lnTo>
                  <a:lnTo>
                    <a:pt x="11" y="17"/>
                  </a:lnTo>
                  <a:lnTo>
                    <a:pt x="24" y="13"/>
                  </a:lnTo>
                  <a:lnTo>
                    <a:pt x="15" y="23"/>
                  </a:lnTo>
                  <a:lnTo>
                    <a:pt x="24" y="28"/>
                  </a:lnTo>
                  <a:lnTo>
                    <a:pt x="15" y="24"/>
                  </a:lnTo>
                  <a:lnTo>
                    <a:pt x="15" y="38"/>
                  </a:lnTo>
                  <a:lnTo>
                    <a:pt x="11" y="26"/>
                  </a:lnTo>
                  <a:lnTo>
                    <a:pt x="1" y="3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7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0" name="Freeform 1002"/>
            <p:cNvSpPr>
              <a:spLocks/>
            </p:cNvSpPr>
            <p:nvPr/>
          </p:nvSpPr>
          <p:spPr bwMode="auto">
            <a:xfrm>
              <a:off x="1613963" y="5086350"/>
              <a:ext cx="12700" cy="1428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10"/>
                </a:cxn>
                <a:cxn ang="0">
                  <a:pos x="10" y="17"/>
                </a:cxn>
                <a:cxn ang="0">
                  <a:pos x="17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7" h="17">
                  <a:moveTo>
                    <a:pt x="4" y="4"/>
                  </a:moveTo>
                  <a:lnTo>
                    <a:pt x="0" y="10"/>
                  </a:lnTo>
                  <a:lnTo>
                    <a:pt x="10" y="17"/>
                  </a:lnTo>
                  <a:lnTo>
                    <a:pt x="17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1" name="Freeform 1003"/>
            <p:cNvSpPr>
              <a:spLocks/>
            </p:cNvSpPr>
            <p:nvPr/>
          </p:nvSpPr>
          <p:spPr bwMode="auto">
            <a:xfrm>
              <a:off x="1626663" y="5102225"/>
              <a:ext cx="11112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3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8" y="19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2" name="Freeform 1004"/>
            <p:cNvSpPr>
              <a:spLocks/>
            </p:cNvSpPr>
            <p:nvPr/>
          </p:nvSpPr>
          <p:spPr bwMode="auto">
            <a:xfrm>
              <a:off x="1609200" y="5118100"/>
              <a:ext cx="6350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0" y="13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0" h="17">
                  <a:moveTo>
                    <a:pt x="0" y="11"/>
                  </a:moveTo>
                  <a:lnTo>
                    <a:pt x="6" y="17"/>
                  </a:lnTo>
                  <a:lnTo>
                    <a:pt x="10" y="13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3" name="Freeform 1005"/>
            <p:cNvSpPr>
              <a:spLocks/>
            </p:cNvSpPr>
            <p:nvPr/>
          </p:nvSpPr>
          <p:spPr bwMode="auto">
            <a:xfrm>
              <a:off x="1606025" y="5035550"/>
              <a:ext cx="20637" cy="30163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9" y="0"/>
                </a:cxn>
                <a:cxn ang="0">
                  <a:pos x="13" y="18"/>
                </a:cxn>
                <a:cxn ang="0">
                  <a:pos x="22" y="16"/>
                </a:cxn>
                <a:cxn ang="0">
                  <a:pos x="17" y="19"/>
                </a:cxn>
                <a:cxn ang="0">
                  <a:pos x="26" y="29"/>
                </a:cxn>
                <a:cxn ang="0">
                  <a:pos x="17" y="27"/>
                </a:cxn>
                <a:cxn ang="0">
                  <a:pos x="17" y="38"/>
                </a:cxn>
                <a:cxn ang="0">
                  <a:pos x="13" y="27"/>
                </a:cxn>
                <a:cxn ang="0">
                  <a:pos x="3" y="33"/>
                </a:cxn>
                <a:cxn ang="0">
                  <a:pos x="9" y="23"/>
                </a:cxn>
                <a:cxn ang="0">
                  <a:pos x="0" y="19"/>
                </a:cxn>
                <a:cxn ang="0">
                  <a:pos x="9" y="19"/>
                </a:cxn>
                <a:cxn ang="0">
                  <a:pos x="9" y="19"/>
                </a:cxn>
              </a:cxnLst>
              <a:rect l="0" t="0" r="r" b="b"/>
              <a:pathLst>
                <a:path w="26" h="38">
                  <a:moveTo>
                    <a:pt x="9" y="19"/>
                  </a:moveTo>
                  <a:lnTo>
                    <a:pt x="9" y="0"/>
                  </a:lnTo>
                  <a:lnTo>
                    <a:pt x="13" y="18"/>
                  </a:lnTo>
                  <a:lnTo>
                    <a:pt x="22" y="16"/>
                  </a:lnTo>
                  <a:lnTo>
                    <a:pt x="17" y="19"/>
                  </a:lnTo>
                  <a:lnTo>
                    <a:pt x="26" y="29"/>
                  </a:lnTo>
                  <a:lnTo>
                    <a:pt x="17" y="27"/>
                  </a:lnTo>
                  <a:lnTo>
                    <a:pt x="17" y="38"/>
                  </a:lnTo>
                  <a:lnTo>
                    <a:pt x="13" y="27"/>
                  </a:lnTo>
                  <a:lnTo>
                    <a:pt x="3" y="33"/>
                  </a:lnTo>
                  <a:lnTo>
                    <a:pt x="9" y="23"/>
                  </a:lnTo>
                  <a:lnTo>
                    <a:pt x="0" y="19"/>
                  </a:lnTo>
                  <a:lnTo>
                    <a:pt x="9" y="19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4" name="Freeform 1006"/>
            <p:cNvSpPr>
              <a:spLocks/>
            </p:cNvSpPr>
            <p:nvPr/>
          </p:nvSpPr>
          <p:spPr bwMode="auto">
            <a:xfrm>
              <a:off x="1626663" y="5129213"/>
              <a:ext cx="11112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10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13" h="16">
                  <a:moveTo>
                    <a:pt x="2" y="4"/>
                  </a:moveTo>
                  <a:lnTo>
                    <a:pt x="0" y="10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5" name="Freeform 1007"/>
            <p:cNvSpPr>
              <a:spLocks/>
            </p:cNvSpPr>
            <p:nvPr/>
          </p:nvSpPr>
          <p:spPr bwMode="auto">
            <a:xfrm>
              <a:off x="1639363" y="5143500"/>
              <a:ext cx="9525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4" h="19">
                  <a:moveTo>
                    <a:pt x="0" y="12"/>
                  </a:moveTo>
                  <a:lnTo>
                    <a:pt x="8" y="19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6" name="Freeform 1008"/>
            <p:cNvSpPr>
              <a:spLocks/>
            </p:cNvSpPr>
            <p:nvPr/>
          </p:nvSpPr>
          <p:spPr bwMode="auto">
            <a:xfrm>
              <a:off x="1618725" y="5160963"/>
              <a:ext cx="9525" cy="12700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5" y="17"/>
                </a:cxn>
                <a:cxn ang="0">
                  <a:pos x="11" y="14"/>
                </a:cxn>
                <a:cxn ang="0">
                  <a:pos x="11" y="4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1" h="17">
                  <a:moveTo>
                    <a:pt x="2" y="12"/>
                  </a:moveTo>
                  <a:lnTo>
                    <a:pt x="5" y="17"/>
                  </a:lnTo>
                  <a:lnTo>
                    <a:pt x="11" y="14"/>
                  </a:lnTo>
                  <a:lnTo>
                    <a:pt x="11" y="4"/>
                  </a:lnTo>
                  <a:lnTo>
                    <a:pt x="5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7" name="Freeform 1009"/>
            <p:cNvSpPr>
              <a:spLocks/>
            </p:cNvSpPr>
            <p:nvPr/>
          </p:nvSpPr>
          <p:spPr bwMode="auto">
            <a:xfrm>
              <a:off x="1607613" y="5180013"/>
              <a:ext cx="11112" cy="111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  <a:cxn ang="0">
                  <a:pos x="8" y="13"/>
                </a:cxn>
                <a:cxn ang="0">
                  <a:pos x="16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6" h="13">
                  <a:moveTo>
                    <a:pt x="4" y="0"/>
                  </a:moveTo>
                  <a:lnTo>
                    <a:pt x="0" y="6"/>
                  </a:lnTo>
                  <a:lnTo>
                    <a:pt x="8" y="13"/>
                  </a:lnTo>
                  <a:lnTo>
                    <a:pt x="16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8" name="Freeform 1010"/>
            <p:cNvSpPr>
              <a:spLocks/>
            </p:cNvSpPr>
            <p:nvPr/>
          </p:nvSpPr>
          <p:spPr bwMode="auto">
            <a:xfrm>
              <a:off x="1620313" y="5194300"/>
              <a:ext cx="7937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" y="19"/>
                </a:cxn>
                <a:cxn ang="0">
                  <a:pos x="9" y="12"/>
                </a:cxn>
                <a:cxn ang="0">
                  <a:pos x="7" y="0"/>
                </a:cxn>
                <a:cxn ang="0">
                  <a:pos x="3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9" h="19">
                  <a:moveTo>
                    <a:pt x="0" y="12"/>
                  </a:moveTo>
                  <a:lnTo>
                    <a:pt x="3" y="19"/>
                  </a:lnTo>
                  <a:lnTo>
                    <a:pt x="9" y="12"/>
                  </a:lnTo>
                  <a:lnTo>
                    <a:pt x="7" y="0"/>
                  </a:lnTo>
                  <a:lnTo>
                    <a:pt x="3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9" name="Freeform 1011"/>
            <p:cNvSpPr>
              <a:spLocks/>
            </p:cNvSpPr>
            <p:nvPr/>
          </p:nvSpPr>
          <p:spPr bwMode="auto">
            <a:xfrm>
              <a:off x="1599675" y="52101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0" name="Freeform 1012"/>
            <p:cNvSpPr>
              <a:spLocks/>
            </p:cNvSpPr>
            <p:nvPr/>
          </p:nvSpPr>
          <p:spPr bwMode="auto">
            <a:xfrm>
              <a:off x="1636188" y="5187950"/>
              <a:ext cx="11112" cy="11113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10"/>
                </a:cxn>
                <a:cxn ang="0">
                  <a:pos x="9" y="16"/>
                </a:cxn>
                <a:cxn ang="0">
                  <a:pos x="15" y="8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lnTo>
                    <a:pt x="0" y="10"/>
                  </a:lnTo>
                  <a:lnTo>
                    <a:pt x="9" y="16"/>
                  </a:lnTo>
                  <a:lnTo>
                    <a:pt x="15" y="8"/>
                  </a:lnTo>
                  <a:lnTo>
                    <a:pt x="9" y="0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1" name="Freeform 1013"/>
            <p:cNvSpPr>
              <a:spLocks/>
            </p:cNvSpPr>
            <p:nvPr/>
          </p:nvSpPr>
          <p:spPr bwMode="auto">
            <a:xfrm>
              <a:off x="1648888" y="5203825"/>
              <a:ext cx="11112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5" y="19"/>
                </a:cxn>
                <a:cxn ang="0">
                  <a:pos x="13" y="1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5" y="19"/>
                  </a:lnTo>
                  <a:lnTo>
                    <a:pt x="13" y="1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2" name="Freeform 1014"/>
            <p:cNvSpPr>
              <a:spLocks/>
            </p:cNvSpPr>
            <p:nvPr/>
          </p:nvSpPr>
          <p:spPr bwMode="auto">
            <a:xfrm>
              <a:off x="1628250" y="5219700"/>
              <a:ext cx="11112" cy="14288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6" y="19"/>
                </a:cxn>
                <a:cxn ang="0">
                  <a:pos x="13" y="16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13" h="19">
                  <a:moveTo>
                    <a:pt x="4" y="12"/>
                  </a:moveTo>
                  <a:lnTo>
                    <a:pt x="6" y="19"/>
                  </a:lnTo>
                  <a:lnTo>
                    <a:pt x="13" y="16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3" name="Freeform 1015"/>
            <p:cNvSpPr>
              <a:spLocks/>
            </p:cNvSpPr>
            <p:nvPr/>
          </p:nvSpPr>
          <p:spPr bwMode="auto">
            <a:xfrm>
              <a:off x="1620313" y="5241925"/>
              <a:ext cx="12700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8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5">
                  <a:moveTo>
                    <a:pt x="3" y="2"/>
                  </a:moveTo>
                  <a:lnTo>
                    <a:pt x="0" y="8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4" name="Freeform 1016"/>
            <p:cNvSpPr>
              <a:spLocks/>
            </p:cNvSpPr>
            <p:nvPr/>
          </p:nvSpPr>
          <p:spPr bwMode="auto">
            <a:xfrm>
              <a:off x="1634600" y="5256213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8"/>
                </a:cxn>
                <a:cxn ang="0">
                  <a:pos x="9" y="0"/>
                </a:cxn>
                <a:cxn ang="0">
                  <a:pos x="3" y="2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8"/>
                  </a:lnTo>
                  <a:lnTo>
                    <a:pt x="9" y="0"/>
                  </a:lnTo>
                  <a:lnTo>
                    <a:pt x="3" y="2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5" name="Freeform 1017"/>
            <p:cNvSpPr>
              <a:spLocks/>
            </p:cNvSpPr>
            <p:nvPr/>
          </p:nvSpPr>
          <p:spPr bwMode="auto">
            <a:xfrm>
              <a:off x="1613963" y="5272088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8" y="17"/>
                </a:cxn>
                <a:cxn ang="0">
                  <a:pos x="13" y="15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3" h="17">
                  <a:moveTo>
                    <a:pt x="0" y="11"/>
                  </a:moveTo>
                  <a:lnTo>
                    <a:pt x="8" y="17"/>
                  </a:lnTo>
                  <a:lnTo>
                    <a:pt x="13" y="15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6" name="Freeform 1018"/>
            <p:cNvSpPr>
              <a:spLocks/>
            </p:cNvSpPr>
            <p:nvPr/>
          </p:nvSpPr>
          <p:spPr bwMode="auto">
            <a:xfrm>
              <a:off x="1633013" y="528796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7" name="Freeform 1019"/>
            <p:cNvSpPr>
              <a:spLocks/>
            </p:cNvSpPr>
            <p:nvPr/>
          </p:nvSpPr>
          <p:spPr bwMode="auto">
            <a:xfrm>
              <a:off x="1644125" y="5303838"/>
              <a:ext cx="11112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7"/>
                </a:cxn>
                <a:cxn ang="0">
                  <a:pos x="13" y="9"/>
                </a:cxn>
                <a:cxn ang="0">
                  <a:pos x="11" y="0"/>
                </a:cxn>
                <a:cxn ang="0">
                  <a:pos x="6" y="4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3" h="17">
                  <a:moveTo>
                    <a:pt x="0" y="9"/>
                  </a:moveTo>
                  <a:lnTo>
                    <a:pt x="8" y="17"/>
                  </a:lnTo>
                  <a:lnTo>
                    <a:pt x="13" y="9"/>
                  </a:lnTo>
                  <a:lnTo>
                    <a:pt x="11" y="0"/>
                  </a:lnTo>
                  <a:lnTo>
                    <a:pt x="6" y="4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8" name="Freeform 1020"/>
            <p:cNvSpPr>
              <a:spLocks/>
            </p:cNvSpPr>
            <p:nvPr/>
          </p:nvSpPr>
          <p:spPr bwMode="auto">
            <a:xfrm>
              <a:off x="1626663" y="5318125"/>
              <a:ext cx="7937" cy="1587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6" y="19"/>
                </a:cxn>
                <a:cxn ang="0">
                  <a:pos x="10" y="15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10" h="19">
                  <a:moveTo>
                    <a:pt x="0" y="13"/>
                  </a:moveTo>
                  <a:lnTo>
                    <a:pt x="6" y="19"/>
                  </a:lnTo>
                  <a:lnTo>
                    <a:pt x="10" y="15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9" name="Freeform 1021"/>
            <p:cNvSpPr>
              <a:spLocks/>
            </p:cNvSpPr>
            <p:nvPr/>
          </p:nvSpPr>
          <p:spPr bwMode="auto">
            <a:xfrm>
              <a:off x="1594913" y="5338763"/>
              <a:ext cx="12700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5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5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0" name="Freeform 1022"/>
            <p:cNvSpPr>
              <a:spLocks/>
            </p:cNvSpPr>
            <p:nvPr/>
          </p:nvSpPr>
          <p:spPr bwMode="auto">
            <a:xfrm>
              <a:off x="1609200" y="5353050"/>
              <a:ext cx="6350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6" y="17"/>
                </a:cxn>
                <a:cxn ang="0">
                  <a:pos x="10" y="7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0" h="17">
                  <a:moveTo>
                    <a:pt x="0" y="9"/>
                  </a:moveTo>
                  <a:lnTo>
                    <a:pt x="6" y="17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1" name="Freeform 1023"/>
            <p:cNvSpPr>
              <a:spLocks/>
            </p:cNvSpPr>
            <p:nvPr/>
          </p:nvSpPr>
          <p:spPr bwMode="auto">
            <a:xfrm>
              <a:off x="1586975" y="5368925"/>
              <a:ext cx="9525" cy="127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13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13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" name="Freeform 1024"/>
            <p:cNvSpPr>
              <a:spLocks/>
            </p:cNvSpPr>
            <p:nvPr/>
          </p:nvSpPr>
          <p:spPr bwMode="auto">
            <a:xfrm>
              <a:off x="1583800" y="5405438"/>
              <a:ext cx="11112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3" h="16">
                  <a:moveTo>
                    <a:pt x="4" y="2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" name="Freeform 1025"/>
            <p:cNvSpPr>
              <a:spLocks/>
            </p:cNvSpPr>
            <p:nvPr/>
          </p:nvSpPr>
          <p:spPr bwMode="auto">
            <a:xfrm>
              <a:off x="1596500" y="5419725"/>
              <a:ext cx="9525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17"/>
                </a:cxn>
                <a:cxn ang="0">
                  <a:pos x="12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2" h="17">
                  <a:moveTo>
                    <a:pt x="0" y="12"/>
                  </a:moveTo>
                  <a:lnTo>
                    <a:pt x="6" y="17"/>
                  </a:lnTo>
                  <a:lnTo>
                    <a:pt x="12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" name="Freeform 1026"/>
            <p:cNvSpPr>
              <a:spLocks/>
            </p:cNvSpPr>
            <p:nvPr/>
          </p:nvSpPr>
          <p:spPr bwMode="auto">
            <a:xfrm>
              <a:off x="1577450" y="5437188"/>
              <a:ext cx="6350" cy="1111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15"/>
                </a:cxn>
                <a:cxn ang="0">
                  <a:pos x="10" y="14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0" h="15">
                  <a:moveTo>
                    <a:pt x="0" y="10"/>
                  </a:moveTo>
                  <a:lnTo>
                    <a:pt x="4" y="15"/>
                  </a:lnTo>
                  <a:lnTo>
                    <a:pt x="10" y="14"/>
                  </a:lnTo>
                  <a:lnTo>
                    <a:pt x="10" y="2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5" name="Freeform 1027"/>
            <p:cNvSpPr>
              <a:spLocks/>
            </p:cNvSpPr>
            <p:nvPr/>
          </p:nvSpPr>
          <p:spPr bwMode="auto">
            <a:xfrm>
              <a:off x="1556813" y="5465763"/>
              <a:ext cx="12700" cy="11113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6"/>
                </a:cxn>
                <a:cxn ang="0">
                  <a:pos x="7" y="16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6">
                  <a:moveTo>
                    <a:pt x="3" y="2"/>
                  </a:moveTo>
                  <a:lnTo>
                    <a:pt x="0" y="6"/>
                  </a:lnTo>
                  <a:lnTo>
                    <a:pt x="7" y="16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6" name="Freeform 1028"/>
            <p:cNvSpPr>
              <a:spLocks/>
            </p:cNvSpPr>
            <p:nvPr/>
          </p:nvSpPr>
          <p:spPr bwMode="auto">
            <a:xfrm>
              <a:off x="1571100" y="5480050"/>
              <a:ext cx="9525" cy="142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5" y="18"/>
                </a:cxn>
                <a:cxn ang="0">
                  <a:pos x="11" y="10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1" h="18">
                  <a:moveTo>
                    <a:pt x="0" y="10"/>
                  </a:moveTo>
                  <a:lnTo>
                    <a:pt x="5" y="18"/>
                  </a:lnTo>
                  <a:lnTo>
                    <a:pt x="11" y="1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7" name="Freeform 1029"/>
            <p:cNvSpPr>
              <a:spLocks/>
            </p:cNvSpPr>
            <p:nvPr/>
          </p:nvSpPr>
          <p:spPr bwMode="auto">
            <a:xfrm>
              <a:off x="1552050" y="5495925"/>
              <a:ext cx="63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18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0" h="18">
                  <a:moveTo>
                    <a:pt x="0" y="12"/>
                  </a:moveTo>
                  <a:lnTo>
                    <a:pt x="4" y="18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8" name="Freeform 1030"/>
            <p:cNvSpPr>
              <a:spLocks/>
            </p:cNvSpPr>
            <p:nvPr/>
          </p:nvSpPr>
          <p:spPr bwMode="auto">
            <a:xfrm>
              <a:off x="1574275" y="5503863"/>
              <a:ext cx="9525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3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3" h="15">
                  <a:moveTo>
                    <a:pt x="3" y="2"/>
                  </a:moveTo>
                  <a:lnTo>
                    <a:pt x="0" y="7"/>
                  </a:lnTo>
                  <a:lnTo>
                    <a:pt x="7" y="15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9" name="Freeform 1031"/>
            <p:cNvSpPr>
              <a:spLocks/>
            </p:cNvSpPr>
            <p:nvPr/>
          </p:nvSpPr>
          <p:spPr bwMode="auto">
            <a:xfrm>
              <a:off x="1586975" y="5519738"/>
              <a:ext cx="7937" cy="1270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17"/>
                </a:cxn>
                <a:cxn ang="0">
                  <a:pos x="9" y="7"/>
                </a:cxn>
                <a:cxn ang="0">
                  <a:pos x="7" y="0"/>
                </a:cxn>
                <a:cxn ang="0">
                  <a:pos x="2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9" h="17">
                  <a:moveTo>
                    <a:pt x="0" y="9"/>
                  </a:moveTo>
                  <a:lnTo>
                    <a:pt x="4" y="17"/>
                  </a:lnTo>
                  <a:lnTo>
                    <a:pt x="9" y="7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0" name="Freeform 1032"/>
            <p:cNvSpPr>
              <a:spLocks/>
            </p:cNvSpPr>
            <p:nvPr/>
          </p:nvSpPr>
          <p:spPr bwMode="auto">
            <a:xfrm>
              <a:off x="1566338" y="553402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79" name="Picture 1039"/>
          <p:cNvPicPr>
            <a:picLocks noChangeAspect="1" noChangeArrowheads="1"/>
          </p:cNvPicPr>
          <p:nvPr/>
        </p:nvPicPr>
        <p:blipFill>
          <a:blip r:embed="rId6" cstate="print"/>
          <a:srcRect t="-2816"/>
          <a:stretch>
            <a:fillRect/>
          </a:stretch>
        </p:blipFill>
        <p:spPr bwMode="auto">
          <a:xfrm>
            <a:off x="1653220" y="1931205"/>
            <a:ext cx="5715000" cy="195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0" name="Picture 104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801"/>
          <a:stretch>
            <a:fillRect/>
          </a:stretch>
        </p:blipFill>
        <p:spPr bwMode="auto">
          <a:xfrm>
            <a:off x="1653220" y="1969610"/>
            <a:ext cx="5715000" cy="192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9" dur="5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41" dur="5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16199</TotalTime>
  <Words>1607</Words>
  <Application>Microsoft Office PowerPoint</Application>
  <PresentationFormat>On-screen Show (4:3)</PresentationFormat>
  <Paragraphs>427</Paragraphs>
  <Slides>53</Slides>
  <Notes>53</Notes>
  <HiddenSlides>0</HiddenSlides>
  <MMClips>22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   REPET: REpeating Pattern Extraction Technique  A Simple Music/Voice Separation Method based on the Extraction of the Underlying Repeating Structure   Zafar RAFII</vt:lpstr>
      <vt:lpstr>Plan</vt:lpstr>
      <vt:lpstr>I. Introduction</vt:lpstr>
      <vt:lpstr>I. Introduction</vt:lpstr>
      <vt:lpstr>I. Introduction</vt:lpstr>
      <vt:lpstr>I. Introduction</vt:lpstr>
      <vt:lpstr>I. Introduction</vt:lpstr>
      <vt:lpstr>I. Introduction</vt:lpstr>
      <vt:lpstr>I. Introduction</vt:lpstr>
      <vt:lpstr>I. Introduction</vt:lpstr>
      <vt:lpstr>Plan</vt:lpstr>
      <vt:lpstr>II. REPET – 1. Repeating Period</vt:lpstr>
      <vt:lpstr>II. REPET – 1. Repeating Period</vt:lpstr>
      <vt:lpstr>II. REPET – 1. Repeating Period</vt:lpstr>
      <vt:lpstr>II. REPET – 1. Repeating Period</vt:lpstr>
      <vt:lpstr>Plan</vt:lpstr>
      <vt:lpstr>II. REPET – 2. Repeating Segment</vt:lpstr>
      <vt:lpstr>II. REPET – 2. Repeating Segment</vt:lpstr>
      <vt:lpstr>II. REPET – 2. Repeating Segment</vt:lpstr>
      <vt:lpstr>II. REPET – 2. Repeating Segment</vt:lpstr>
      <vt:lpstr>Plan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II. REPET – 3. Repeating Structure</vt:lpstr>
      <vt:lpstr>Plan</vt:lpstr>
      <vt:lpstr>III. M/V separation – 1. Experiment</vt:lpstr>
      <vt:lpstr>III. M/V separation – 1. Experiment</vt:lpstr>
      <vt:lpstr>III. M/V separation – 1. Experiment</vt:lpstr>
      <vt:lpstr>III. M/V separation – 1. Experiment</vt:lpstr>
      <vt:lpstr>Plan</vt:lpstr>
      <vt:lpstr>III. Music/Voice – 2. Examples</vt:lpstr>
      <vt:lpstr>III. Music/Voice – 2. Examples</vt:lpstr>
      <vt:lpstr>III. Music/Voice – 2. Examples</vt:lpstr>
      <vt:lpstr>Plan</vt:lpstr>
      <vt:lpstr>III. Music/Voice – 3. Future</vt:lpstr>
      <vt:lpstr>III. Music/Voice – 3. Future</vt:lpstr>
      <vt:lpstr>III. Music/Voice – 3. Future</vt:lpstr>
      <vt:lpstr>Plan</vt:lpstr>
      <vt:lpstr>IV. Conclusion</vt:lpstr>
      <vt:lpstr>Questions ?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REPET: REpeating Pattern Extraction Technique  A Simple Music/Voice Separation Method based on the Extraction of the Underlying Repeating Structure   Zafar RAFII</dc:title>
  <cp:lastModifiedBy>Zafar</cp:lastModifiedBy>
  <cp:revision>3873</cp:revision>
  <dcterms:created xsi:type="dcterms:W3CDTF">2009-12-08T06:27:47Z</dcterms:created>
  <dcterms:modified xsi:type="dcterms:W3CDTF">2014-07-09T21:45:33Z</dcterms:modified>
</cp:coreProperties>
</file>